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media/image10.svg" ContentType="image/svg+xml"/>
  <Override PartName="/ppt/media/image12.svg" ContentType="image/svg+xml"/>
  <Override PartName="/ppt/media/image14.svg" ContentType="image/svg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tags/tag46.xml" ContentType="application/vnd.openxmlformats-officedocument.presentationml.tags+xml"/>
  <Override PartName="/ppt/tags/tag460.xml" ContentType="application/vnd.openxmlformats-officedocument.presentationml.tags+xml"/>
  <Override PartName="/ppt/tags/tag461.xml" ContentType="application/vnd.openxmlformats-officedocument.presentationml.tags+xml"/>
  <Override PartName="/ppt/tags/tag462.xml" ContentType="application/vnd.openxmlformats-officedocument.presentationml.tags+xml"/>
  <Override PartName="/ppt/tags/tag463.xml" ContentType="application/vnd.openxmlformats-officedocument.presentationml.tags+xml"/>
  <Override PartName="/ppt/tags/tag464.xml" ContentType="application/vnd.openxmlformats-officedocument.presentationml.tags+xml"/>
  <Override PartName="/ppt/tags/tag465.xml" ContentType="application/vnd.openxmlformats-officedocument.presentationml.tags+xml"/>
  <Override PartName="/ppt/tags/tag466.xml" ContentType="application/vnd.openxmlformats-officedocument.presentationml.tags+xml"/>
  <Override PartName="/ppt/tags/tag467.xml" ContentType="application/vnd.openxmlformats-officedocument.presentationml.tags+xml"/>
  <Override PartName="/ppt/tags/tag468.xml" ContentType="application/vnd.openxmlformats-officedocument.presentationml.tags+xml"/>
  <Override PartName="/ppt/tags/tag469.xml" ContentType="application/vnd.openxmlformats-officedocument.presentationml.tags+xml"/>
  <Override PartName="/ppt/tags/tag47.xml" ContentType="application/vnd.openxmlformats-officedocument.presentationml.tags+xml"/>
  <Override PartName="/ppt/tags/tag470.xml" ContentType="application/vnd.openxmlformats-officedocument.presentationml.tags+xml"/>
  <Override PartName="/ppt/tags/tag471.xml" ContentType="application/vnd.openxmlformats-officedocument.presentationml.tags+xml"/>
  <Override PartName="/ppt/tags/tag472.xml" ContentType="application/vnd.openxmlformats-officedocument.presentationml.tags+xml"/>
  <Override PartName="/ppt/tags/tag473.xml" ContentType="application/vnd.openxmlformats-officedocument.presentationml.tags+xml"/>
  <Override PartName="/ppt/tags/tag474.xml" ContentType="application/vnd.openxmlformats-officedocument.presentationml.tags+xml"/>
  <Override PartName="/ppt/tags/tag475.xml" ContentType="application/vnd.openxmlformats-officedocument.presentationml.tags+xml"/>
  <Override PartName="/ppt/tags/tag476.xml" ContentType="application/vnd.openxmlformats-officedocument.presentationml.tags+xml"/>
  <Override PartName="/ppt/tags/tag477.xml" ContentType="application/vnd.openxmlformats-officedocument.presentationml.tags+xml"/>
  <Override PartName="/ppt/tags/tag478.xml" ContentType="application/vnd.openxmlformats-officedocument.presentationml.tags+xml"/>
  <Override PartName="/ppt/tags/tag479.xml" ContentType="application/vnd.openxmlformats-officedocument.presentationml.tags+xml"/>
  <Override PartName="/ppt/tags/tag48.xml" ContentType="application/vnd.openxmlformats-officedocument.presentationml.tags+xml"/>
  <Override PartName="/ppt/tags/tag480.xml" ContentType="application/vnd.openxmlformats-officedocument.presentationml.tags+xml"/>
  <Override PartName="/ppt/tags/tag481.xml" ContentType="application/vnd.openxmlformats-officedocument.presentationml.tags+xml"/>
  <Override PartName="/ppt/tags/tag482.xml" ContentType="application/vnd.openxmlformats-officedocument.presentationml.tags+xml"/>
  <Override PartName="/ppt/tags/tag483.xml" ContentType="application/vnd.openxmlformats-officedocument.presentationml.tags+xml"/>
  <Override PartName="/ppt/tags/tag484.xml" ContentType="application/vnd.openxmlformats-officedocument.presentationml.tags+xml"/>
  <Override PartName="/ppt/tags/tag485.xml" ContentType="application/vnd.openxmlformats-officedocument.presentationml.tags+xml"/>
  <Override PartName="/ppt/tags/tag486.xml" ContentType="application/vnd.openxmlformats-officedocument.presentationml.tags+xml"/>
  <Override PartName="/ppt/tags/tag487.xml" ContentType="application/vnd.openxmlformats-officedocument.presentationml.tags+xml"/>
  <Override PartName="/ppt/tags/tag488.xml" ContentType="application/vnd.openxmlformats-officedocument.presentationml.tags+xml"/>
  <Override PartName="/ppt/tags/tag489.xml" ContentType="application/vnd.openxmlformats-officedocument.presentationml.tags+xml"/>
  <Override PartName="/ppt/tags/tag49.xml" ContentType="application/vnd.openxmlformats-officedocument.presentationml.tags+xml"/>
  <Override PartName="/ppt/tags/tag490.xml" ContentType="application/vnd.openxmlformats-officedocument.presentationml.tags+xml"/>
  <Override PartName="/ppt/tags/tag491.xml" ContentType="application/vnd.openxmlformats-officedocument.presentationml.tags+xml"/>
  <Override PartName="/ppt/tags/tag492.xml" ContentType="application/vnd.openxmlformats-officedocument.presentationml.tags+xml"/>
  <Override PartName="/ppt/tags/tag493.xml" ContentType="application/vnd.openxmlformats-officedocument.presentationml.tags+xml"/>
  <Override PartName="/ppt/tags/tag494.xml" ContentType="application/vnd.openxmlformats-officedocument.presentationml.tags+xml"/>
  <Override PartName="/ppt/tags/tag495.xml" ContentType="application/vnd.openxmlformats-officedocument.presentationml.tags+xml"/>
  <Override PartName="/ppt/tags/tag496.xml" ContentType="application/vnd.openxmlformats-officedocument.presentationml.tags+xml"/>
  <Override PartName="/ppt/tags/tag497.xml" ContentType="application/vnd.openxmlformats-officedocument.presentationml.tags+xml"/>
  <Override PartName="/ppt/tags/tag498.xml" ContentType="application/vnd.openxmlformats-officedocument.presentationml.tags+xml"/>
  <Override PartName="/ppt/tags/tag49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00.xml" ContentType="application/vnd.openxmlformats-officedocument.presentationml.tags+xml"/>
  <Override PartName="/ppt/tags/tag501.xml" ContentType="application/vnd.openxmlformats-officedocument.presentationml.tags+xml"/>
  <Override PartName="/ppt/tags/tag502.xml" ContentType="application/vnd.openxmlformats-officedocument.presentationml.tags+xml"/>
  <Override PartName="/ppt/tags/tag503.xml" ContentType="application/vnd.openxmlformats-officedocument.presentationml.tags+xml"/>
  <Override PartName="/ppt/tags/tag504.xml" ContentType="application/vnd.openxmlformats-officedocument.presentationml.tags+xml"/>
  <Override PartName="/ppt/tags/tag505.xml" ContentType="application/vnd.openxmlformats-officedocument.presentationml.tags+xml"/>
  <Override PartName="/ppt/tags/tag506.xml" ContentType="application/vnd.openxmlformats-officedocument.presentationml.tags+xml"/>
  <Override PartName="/ppt/tags/tag507.xml" ContentType="application/vnd.openxmlformats-officedocument.presentationml.tags+xml"/>
  <Override PartName="/ppt/tags/tag508.xml" ContentType="application/vnd.openxmlformats-officedocument.presentationml.tags+xml"/>
  <Override PartName="/ppt/tags/tag509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84" r:id="rId3"/>
  </p:sldMasterIdLst>
  <p:sldIdLst>
    <p:sldId id="297" r:id="rId4"/>
    <p:sldId id="261" r:id="rId5"/>
    <p:sldId id="298" r:id="rId6"/>
    <p:sldId id="318" r:id="rId7"/>
    <p:sldId id="316" r:id="rId8"/>
    <p:sldId id="315" r:id="rId9"/>
    <p:sldId id="263" r:id="rId10"/>
    <p:sldId id="299" r:id="rId11"/>
    <p:sldId id="267" r:id="rId12"/>
    <p:sldId id="310" r:id="rId13"/>
    <p:sldId id="268" r:id="rId14"/>
    <p:sldId id="269" r:id="rId15"/>
    <p:sldId id="270" r:id="rId16"/>
    <p:sldId id="307" r:id="rId17"/>
    <p:sldId id="308" r:id="rId18"/>
    <p:sldId id="311" r:id="rId19"/>
    <p:sldId id="312" r:id="rId20"/>
    <p:sldId id="300" r:id="rId21"/>
    <p:sldId id="319" r:id="rId22"/>
    <p:sldId id="273" r:id="rId23"/>
    <p:sldId id="320" r:id="rId24"/>
    <p:sldId id="303" r:id="rId25"/>
    <p:sldId id="284" r:id="rId26"/>
    <p:sldId id="304" r:id="rId27"/>
  </p:sldIdLst>
  <p:sldSz cx="12192000" cy="6858000"/>
  <p:notesSz cx="7103745" cy="10234295"/>
  <p:custDataLst>
    <p:tags r:id="rId3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echuying" initials="k" lastIdx="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 horzBarState="maximized">
    <p:restoredLeft sz="15987" autoAdjust="0"/>
    <p:restoredTop sz="94660"/>
  </p:normalViewPr>
  <p:slideViewPr>
    <p:cSldViewPr snapToGrid="0">
      <p:cViewPr varScale="1">
        <p:scale>
          <a:sx n="122" d="100"/>
          <a:sy n="122" d="100"/>
        </p:scale>
        <p:origin x="96" y="2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2" Type="http://schemas.openxmlformats.org/officeDocument/2006/relationships/tags" Target="tags/tag509.xml"/><Relationship Id="rId31" Type="http://schemas.openxmlformats.org/officeDocument/2006/relationships/commentAuthors" Target="commentAuthors.xml"/><Relationship Id="rId30" Type="http://schemas.openxmlformats.org/officeDocument/2006/relationships/tableStyles" Target="tableStyles.xml"/><Relationship Id="rId3" Type="http://schemas.openxmlformats.org/officeDocument/2006/relationships/slideMaster" Target="slideMasters/slideMaster2.xml"/><Relationship Id="rId29" Type="http://schemas.openxmlformats.org/officeDocument/2006/relationships/viewProps" Target="viewProps.xml"/><Relationship Id="rId28" Type="http://schemas.openxmlformats.org/officeDocument/2006/relationships/presProps" Target="presProps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9" Type="http://schemas.openxmlformats.org/officeDocument/2006/relationships/tags" Target="../tags/tag78.xml"/><Relationship Id="rId8" Type="http://schemas.openxmlformats.org/officeDocument/2006/relationships/tags" Target="../tags/tag77.xml"/><Relationship Id="rId7" Type="http://schemas.openxmlformats.org/officeDocument/2006/relationships/tags" Target="../tags/tag76.xml"/><Relationship Id="rId6" Type="http://schemas.openxmlformats.org/officeDocument/2006/relationships/tags" Target="../tags/tag75.xml"/><Relationship Id="rId5" Type="http://schemas.openxmlformats.org/officeDocument/2006/relationships/tags" Target="../tags/tag74.xml"/><Relationship Id="rId4" Type="http://schemas.openxmlformats.org/officeDocument/2006/relationships/tags" Target="../tags/tag73.xml"/><Relationship Id="rId3" Type="http://schemas.openxmlformats.org/officeDocument/2006/relationships/tags" Target="../tags/tag72.xml"/><Relationship Id="rId2" Type="http://schemas.openxmlformats.org/officeDocument/2006/relationships/tags" Target="../tags/tag71.xml"/><Relationship Id="rId19" Type="http://schemas.openxmlformats.org/officeDocument/2006/relationships/tags" Target="../tags/tag88.xml"/><Relationship Id="rId18" Type="http://schemas.openxmlformats.org/officeDocument/2006/relationships/tags" Target="../tags/tag87.xml"/><Relationship Id="rId17" Type="http://schemas.openxmlformats.org/officeDocument/2006/relationships/tags" Target="../tags/tag86.xml"/><Relationship Id="rId16" Type="http://schemas.openxmlformats.org/officeDocument/2006/relationships/tags" Target="../tags/tag85.xml"/><Relationship Id="rId15" Type="http://schemas.openxmlformats.org/officeDocument/2006/relationships/tags" Target="../tags/tag84.xml"/><Relationship Id="rId14" Type="http://schemas.openxmlformats.org/officeDocument/2006/relationships/tags" Target="../tags/tag83.xml"/><Relationship Id="rId13" Type="http://schemas.openxmlformats.org/officeDocument/2006/relationships/tags" Target="../tags/tag82.xml"/><Relationship Id="rId12" Type="http://schemas.openxmlformats.org/officeDocument/2006/relationships/tags" Target="../tags/tag81.xml"/><Relationship Id="rId11" Type="http://schemas.openxmlformats.org/officeDocument/2006/relationships/tags" Target="../tags/tag80.xml"/><Relationship Id="rId10" Type="http://schemas.openxmlformats.org/officeDocument/2006/relationships/tags" Target="../tags/tag79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9" Type="http://schemas.openxmlformats.org/officeDocument/2006/relationships/tags" Target="../tags/tag96.xml"/><Relationship Id="rId8" Type="http://schemas.openxmlformats.org/officeDocument/2006/relationships/tags" Target="../tags/tag95.xml"/><Relationship Id="rId7" Type="http://schemas.openxmlformats.org/officeDocument/2006/relationships/tags" Target="../tags/tag94.xml"/><Relationship Id="rId6" Type="http://schemas.openxmlformats.org/officeDocument/2006/relationships/tags" Target="../tags/tag93.xml"/><Relationship Id="rId5" Type="http://schemas.openxmlformats.org/officeDocument/2006/relationships/tags" Target="../tags/tag92.xml"/><Relationship Id="rId4" Type="http://schemas.openxmlformats.org/officeDocument/2006/relationships/tags" Target="../tags/tag91.xml"/><Relationship Id="rId3" Type="http://schemas.openxmlformats.org/officeDocument/2006/relationships/tags" Target="../tags/tag90.xml"/><Relationship Id="rId21" Type="http://schemas.openxmlformats.org/officeDocument/2006/relationships/tags" Target="../tags/tag108.xml"/><Relationship Id="rId20" Type="http://schemas.openxmlformats.org/officeDocument/2006/relationships/tags" Target="../tags/tag107.xml"/><Relationship Id="rId2" Type="http://schemas.openxmlformats.org/officeDocument/2006/relationships/tags" Target="../tags/tag89.xml"/><Relationship Id="rId19" Type="http://schemas.openxmlformats.org/officeDocument/2006/relationships/tags" Target="../tags/tag106.xml"/><Relationship Id="rId18" Type="http://schemas.openxmlformats.org/officeDocument/2006/relationships/tags" Target="../tags/tag105.xml"/><Relationship Id="rId17" Type="http://schemas.openxmlformats.org/officeDocument/2006/relationships/tags" Target="../tags/tag104.xml"/><Relationship Id="rId16" Type="http://schemas.openxmlformats.org/officeDocument/2006/relationships/tags" Target="../tags/tag103.xml"/><Relationship Id="rId15" Type="http://schemas.openxmlformats.org/officeDocument/2006/relationships/tags" Target="../tags/tag102.xml"/><Relationship Id="rId14" Type="http://schemas.openxmlformats.org/officeDocument/2006/relationships/tags" Target="../tags/tag101.xml"/><Relationship Id="rId13" Type="http://schemas.openxmlformats.org/officeDocument/2006/relationships/tags" Target="../tags/tag100.xml"/><Relationship Id="rId12" Type="http://schemas.openxmlformats.org/officeDocument/2006/relationships/tags" Target="../tags/tag99.xml"/><Relationship Id="rId11" Type="http://schemas.openxmlformats.org/officeDocument/2006/relationships/tags" Target="../tags/tag98.xml"/><Relationship Id="rId10" Type="http://schemas.openxmlformats.org/officeDocument/2006/relationships/tags" Target="../tags/tag97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9" Type="http://schemas.openxmlformats.org/officeDocument/2006/relationships/tags" Target="../tags/tag116.xml"/><Relationship Id="rId8" Type="http://schemas.openxmlformats.org/officeDocument/2006/relationships/tags" Target="../tags/tag115.xml"/><Relationship Id="rId7" Type="http://schemas.openxmlformats.org/officeDocument/2006/relationships/tags" Target="../tags/tag114.xml"/><Relationship Id="rId6" Type="http://schemas.openxmlformats.org/officeDocument/2006/relationships/tags" Target="../tags/tag113.xml"/><Relationship Id="rId5" Type="http://schemas.openxmlformats.org/officeDocument/2006/relationships/tags" Target="../tags/tag112.xml"/><Relationship Id="rId4" Type="http://schemas.openxmlformats.org/officeDocument/2006/relationships/tags" Target="../tags/tag111.xml"/><Relationship Id="rId3" Type="http://schemas.openxmlformats.org/officeDocument/2006/relationships/tags" Target="../tags/tag110.xml"/><Relationship Id="rId2" Type="http://schemas.openxmlformats.org/officeDocument/2006/relationships/tags" Target="../tags/tag109.xml"/><Relationship Id="rId18" Type="http://schemas.openxmlformats.org/officeDocument/2006/relationships/tags" Target="../tags/tag125.xml"/><Relationship Id="rId17" Type="http://schemas.openxmlformats.org/officeDocument/2006/relationships/tags" Target="../tags/tag124.xml"/><Relationship Id="rId16" Type="http://schemas.openxmlformats.org/officeDocument/2006/relationships/tags" Target="../tags/tag123.xml"/><Relationship Id="rId15" Type="http://schemas.openxmlformats.org/officeDocument/2006/relationships/tags" Target="../tags/tag122.xml"/><Relationship Id="rId14" Type="http://schemas.openxmlformats.org/officeDocument/2006/relationships/tags" Target="../tags/tag121.xml"/><Relationship Id="rId13" Type="http://schemas.openxmlformats.org/officeDocument/2006/relationships/tags" Target="../tags/tag120.xml"/><Relationship Id="rId12" Type="http://schemas.openxmlformats.org/officeDocument/2006/relationships/tags" Target="../tags/tag119.xml"/><Relationship Id="rId11" Type="http://schemas.openxmlformats.org/officeDocument/2006/relationships/tags" Target="../tags/tag118.xml"/><Relationship Id="rId10" Type="http://schemas.openxmlformats.org/officeDocument/2006/relationships/tags" Target="../tags/tag117.xm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9" Type="http://schemas.openxmlformats.org/officeDocument/2006/relationships/tags" Target="../tags/tag133.xml"/><Relationship Id="rId8" Type="http://schemas.openxmlformats.org/officeDocument/2006/relationships/tags" Target="../tags/tag132.xml"/><Relationship Id="rId7" Type="http://schemas.openxmlformats.org/officeDocument/2006/relationships/tags" Target="../tags/tag131.xml"/><Relationship Id="rId6" Type="http://schemas.openxmlformats.org/officeDocument/2006/relationships/tags" Target="../tags/tag130.xml"/><Relationship Id="rId5" Type="http://schemas.openxmlformats.org/officeDocument/2006/relationships/tags" Target="../tags/tag129.xml"/><Relationship Id="rId4" Type="http://schemas.openxmlformats.org/officeDocument/2006/relationships/tags" Target="../tags/tag128.xml"/><Relationship Id="rId3" Type="http://schemas.openxmlformats.org/officeDocument/2006/relationships/tags" Target="../tags/tag127.xml"/><Relationship Id="rId21" Type="http://schemas.openxmlformats.org/officeDocument/2006/relationships/tags" Target="../tags/tag145.xml"/><Relationship Id="rId20" Type="http://schemas.openxmlformats.org/officeDocument/2006/relationships/tags" Target="../tags/tag144.xml"/><Relationship Id="rId2" Type="http://schemas.openxmlformats.org/officeDocument/2006/relationships/tags" Target="../tags/tag126.xml"/><Relationship Id="rId19" Type="http://schemas.openxmlformats.org/officeDocument/2006/relationships/tags" Target="../tags/tag143.xml"/><Relationship Id="rId18" Type="http://schemas.openxmlformats.org/officeDocument/2006/relationships/tags" Target="../tags/tag142.xml"/><Relationship Id="rId17" Type="http://schemas.openxmlformats.org/officeDocument/2006/relationships/tags" Target="../tags/tag141.xml"/><Relationship Id="rId16" Type="http://schemas.openxmlformats.org/officeDocument/2006/relationships/tags" Target="../tags/tag140.xml"/><Relationship Id="rId15" Type="http://schemas.openxmlformats.org/officeDocument/2006/relationships/tags" Target="../tags/tag139.xml"/><Relationship Id="rId14" Type="http://schemas.openxmlformats.org/officeDocument/2006/relationships/tags" Target="../tags/tag138.xml"/><Relationship Id="rId13" Type="http://schemas.openxmlformats.org/officeDocument/2006/relationships/tags" Target="../tags/tag137.xml"/><Relationship Id="rId12" Type="http://schemas.openxmlformats.org/officeDocument/2006/relationships/tags" Target="../tags/tag136.xml"/><Relationship Id="rId11" Type="http://schemas.openxmlformats.org/officeDocument/2006/relationships/tags" Target="../tags/tag135.xml"/><Relationship Id="rId10" Type="http://schemas.openxmlformats.org/officeDocument/2006/relationships/tags" Target="../tags/tag134.xm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9" Type="http://schemas.openxmlformats.org/officeDocument/2006/relationships/tags" Target="../tags/tag153.xml"/><Relationship Id="rId8" Type="http://schemas.openxmlformats.org/officeDocument/2006/relationships/tags" Target="../tags/tag152.xml"/><Relationship Id="rId7" Type="http://schemas.openxmlformats.org/officeDocument/2006/relationships/tags" Target="../tags/tag151.xml"/><Relationship Id="rId6" Type="http://schemas.openxmlformats.org/officeDocument/2006/relationships/tags" Target="../tags/tag150.xml"/><Relationship Id="rId5" Type="http://schemas.openxmlformats.org/officeDocument/2006/relationships/tags" Target="../tags/tag149.xml"/><Relationship Id="rId4" Type="http://schemas.openxmlformats.org/officeDocument/2006/relationships/tags" Target="../tags/tag148.xml"/><Relationship Id="rId3" Type="http://schemas.openxmlformats.org/officeDocument/2006/relationships/tags" Target="../tags/tag147.xml"/><Relationship Id="rId2" Type="http://schemas.openxmlformats.org/officeDocument/2006/relationships/tags" Target="../tags/tag146.xml"/><Relationship Id="rId11" Type="http://schemas.openxmlformats.org/officeDocument/2006/relationships/tags" Target="../tags/tag155.xml"/><Relationship Id="rId10" Type="http://schemas.openxmlformats.org/officeDocument/2006/relationships/tags" Target="../tags/tag154.xml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9" Type="http://schemas.openxmlformats.org/officeDocument/2006/relationships/tags" Target="../tags/tag163.xml"/><Relationship Id="rId8" Type="http://schemas.openxmlformats.org/officeDocument/2006/relationships/tags" Target="../tags/tag162.xml"/><Relationship Id="rId7" Type="http://schemas.openxmlformats.org/officeDocument/2006/relationships/tags" Target="../tags/tag161.xml"/><Relationship Id="rId6" Type="http://schemas.openxmlformats.org/officeDocument/2006/relationships/tags" Target="../tags/tag160.xml"/><Relationship Id="rId5" Type="http://schemas.openxmlformats.org/officeDocument/2006/relationships/tags" Target="../tags/tag159.xml"/><Relationship Id="rId4" Type="http://schemas.openxmlformats.org/officeDocument/2006/relationships/tags" Target="../tags/tag158.xml"/><Relationship Id="rId3" Type="http://schemas.openxmlformats.org/officeDocument/2006/relationships/tags" Target="../tags/tag157.xml"/><Relationship Id="rId2" Type="http://schemas.openxmlformats.org/officeDocument/2006/relationships/tags" Target="../tags/tag156.xml"/><Relationship Id="rId14" Type="http://schemas.openxmlformats.org/officeDocument/2006/relationships/tags" Target="../tags/tag168.xml"/><Relationship Id="rId13" Type="http://schemas.openxmlformats.org/officeDocument/2006/relationships/tags" Target="../tags/tag167.xml"/><Relationship Id="rId12" Type="http://schemas.openxmlformats.org/officeDocument/2006/relationships/tags" Target="../tags/tag166.xml"/><Relationship Id="rId11" Type="http://schemas.openxmlformats.org/officeDocument/2006/relationships/tags" Target="../tags/tag165.xml"/><Relationship Id="rId10" Type="http://schemas.openxmlformats.org/officeDocument/2006/relationships/tags" Target="../tags/tag164.xml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4" Type="http://schemas.openxmlformats.org/officeDocument/2006/relationships/tags" Target="../tags/tag171.xml"/><Relationship Id="rId3" Type="http://schemas.openxmlformats.org/officeDocument/2006/relationships/tags" Target="../tags/tag170.xml"/><Relationship Id="rId2" Type="http://schemas.openxmlformats.org/officeDocument/2006/relationships/tags" Target="../tags/tag169.xml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9" Type="http://schemas.openxmlformats.org/officeDocument/2006/relationships/tags" Target="../tags/tag179.xml"/><Relationship Id="rId8" Type="http://schemas.openxmlformats.org/officeDocument/2006/relationships/tags" Target="../tags/tag178.xml"/><Relationship Id="rId7" Type="http://schemas.openxmlformats.org/officeDocument/2006/relationships/tags" Target="../tags/tag177.xml"/><Relationship Id="rId6" Type="http://schemas.openxmlformats.org/officeDocument/2006/relationships/tags" Target="../tags/tag176.xml"/><Relationship Id="rId5" Type="http://schemas.openxmlformats.org/officeDocument/2006/relationships/tags" Target="../tags/tag175.xml"/><Relationship Id="rId4" Type="http://schemas.openxmlformats.org/officeDocument/2006/relationships/tags" Target="../tags/tag174.xml"/><Relationship Id="rId3" Type="http://schemas.openxmlformats.org/officeDocument/2006/relationships/tags" Target="../tags/tag173.xml"/><Relationship Id="rId2" Type="http://schemas.openxmlformats.org/officeDocument/2006/relationships/tags" Target="../tags/tag172.xml"/><Relationship Id="rId12" Type="http://schemas.openxmlformats.org/officeDocument/2006/relationships/tags" Target="../tags/tag182.xml"/><Relationship Id="rId11" Type="http://schemas.openxmlformats.org/officeDocument/2006/relationships/tags" Target="../tags/tag181.xml"/><Relationship Id="rId10" Type="http://schemas.openxmlformats.org/officeDocument/2006/relationships/tags" Target="../tags/tag180.xml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9" Type="http://schemas.openxmlformats.org/officeDocument/2006/relationships/tags" Target="../tags/tag190.xml"/><Relationship Id="rId8" Type="http://schemas.openxmlformats.org/officeDocument/2006/relationships/tags" Target="../tags/tag189.xml"/><Relationship Id="rId7" Type="http://schemas.openxmlformats.org/officeDocument/2006/relationships/tags" Target="../tags/tag188.xml"/><Relationship Id="rId6" Type="http://schemas.openxmlformats.org/officeDocument/2006/relationships/tags" Target="../tags/tag187.xml"/><Relationship Id="rId5" Type="http://schemas.openxmlformats.org/officeDocument/2006/relationships/tags" Target="../tags/tag186.xml"/><Relationship Id="rId4" Type="http://schemas.openxmlformats.org/officeDocument/2006/relationships/tags" Target="../tags/tag185.xml"/><Relationship Id="rId3" Type="http://schemas.openxmlformats.org/officeDocument/2006/relationships/tags" Target="../tags/tag184.xml"/><Relationship Id="rId2" Type="http://schemas.openxmlformats.org/officeDocument/2006/relationships/tags" Target="../tags/tag183.xml"/><Relationship Id="rId12" Type="http://schemas.openxmlformats.org/officeDocument/2006/relationships/tags" Target="../tags/tag193.xml"/><Relationship Id="rId11" Type="http://schemas.openxmlformats.org/officeDocument/2006/relationships/tags" Target="../tags/tag192.xml"/><Relationship Id="rId10" Type="http://schemas.openxmlformats.org/officeDocument/2006/relationships/tags" Target="../tags/tag191.xml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9" Type="http://schemas.openxmlformats.org/officeDocument/2006/relationships/tags" Target="../tags/tag201.xml"/><Relationship Id="rId8" Type="http://schemas.openxmlformats.org/officeDocument/2006/relationships/tags" Target="../tags/tag200.xml"/><Relationship Id="rId7" Type="http://schemas.openxmlformats.org/officeDocument/2006/relationships/tags" Target="../tags/tag199.xml"/><Relationship Id="rId6" Type="http://schemas.openxmlformats.org/officeDocument/2006/relationships/tags" Target="../tags/tag198.xml"/><Relationship Id="rId5" Type="http://schemas.openxmlformats.org/officeDocument/2006/relationships/tags" Target="../tags/tag197.xml"/><Relationship Id="rId4" Type="http://schemas.openxmlformats.org/officeDocument/2006/relationships/tags" Target="../tags/tag196.xml"/><Relationship Id="rId3" Type="http://schemas.openxmlformats.org/officeDocument/2006/relationships/tags" Target="../tags/tag195.xml"/><Relationship Id="rId2" Type="http://schemas.openxmlformats.org/officeDocument/2006/relationships/tags" Target="../tags/tag194.xml"/><Relationship Id="rId17" Type="http://schemas.openxmlformats.org/officeDocument/2006/relationships/tags" Target="../tags/tag209.xml"/><Relationship Id="rId16" Type="http://schemas.openxmlformats.org/officeDocument/2006/relationships/tags" Target="../tags/tag208.xml"/><Relationship Id="rId15" Type="http://schemas.openxmlformats.org/officeDocument/2006/relationships/tags" Target="../tags/tag207.xml"/><Relationship Id="rId14" Type="http://schemas.openxmlformats.org/officeDocument/2006/relationships/tags" Target="../tags/tag206.xml"/><Relationship Id="rId13" Type="http://schemas.openxmlformats.org/officeDocument/2006/relationships/tags" Target="../tags/tag205.xml"/><Relationship Id="rId12" Type="http://schemas.openxmlformats.org/officeDocument/2006/relationships/tags" Target="../tags/tag204.xml"/><Relationship Id="rId11" Type="http://schemas.openxmlformats.org/officeDocument/2006/relationships/tags" Target="../tags/tag203.xml"/><Relationship Id="rId10" Type="http://schemas.openxmlformats.org/officeDocument/2006/relationships/tags" Target="../tags/tag20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9" Type="http://schemas.openxmlformats.org/officeDocument/2006/relationships/tags" Target="../tags/tag13.xml"/><Relationship Id="rId8" Type="http://schemas.openxmlformats.org/officeDocument/2006/relationships/tags" Target="../tags/tag12.xml"/><Relationship Id="rId7" Type="http://schemas.openxmlformats.org/officeDocument/2006/relationships/tags" Target="../tags/tag11.xml"/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5" Type="http://schemas.openxmlformats.org/officeDocument/2006/relationships/tags" Target="../tags/tag19.xml"/><Relationship Id="rId14" Type="http://schemas.openxmlformats.org/officeDocument/2006/relationships/tags" Target="../tags/tag18.xml"/><Relationship Id="rId13" Type="http://schemas.openxmlformats.org/officeDocument/2006/relationships/tags" Target="../tags/tag17.xml"/><Relationship Id="rId12" Type="http://schemas.openxmlformats.org/officeDocument/2006/relationships/tags" Target="../tags/tag16.xml"/><Relationship Id="rId11" Type="http://schemas.openxmlformats.org/officeDocument/2006/relationships/tags" Target="../tags/tag15.xml"/><Relationship Id="rId10" Type="http://schemas.openxmlformats.org/officeDocument/2006/relationships/tags" Target="../tags/tag14.xml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9" Type="http://schemas.openxmlformats.org/officeDocument/2006/relationships/tags" Target="../tags/tag217.xml"/><Relationship Id="rId8" Type="http://schemas.openxmlformats.org/officeDocument/2006/relationships/tags" Target="../tags/tag216.xml"/><Relationship Id="rId7" Type="http://schemas.openxmlformats.org/officeDocument/2006/relationships/tags" Target="../tags/tag215.xml"/><Relationship Id="rId6" Type="http://schemas.openxmlformats.org/officeDocument/2006/relationships/tags" Target="../tags/tag214.xml"/><Relationship Id="rId5" Type="http://schemas.openxmlformats.org/officeDocument/2006/relationships/tags" Target="../tags/tag213.xml"/><Relationship Id="rId4" Type="http://schemas.openxmlformats.org/officeDocument/2006/relationships/tags" Target="../tags/tag212.xml"/><Relationship Id="rId3" Type="http://schemas.openxmlformats.org/officeDocument/2006/relationships/tags" Target="../tags/tag211.xml"/><Relationship Id="rId2" Type="http://schemas.openxmlformats.org/officeDocument/2006/relationships/tags" Target="../tags/tag210.xml"/><Relationship Id="rId14" Type="http://schemas.openxmlformats.org/officeDocument/2006/relationships/tags" Target="../tags/tag222.xml"/><Relationship Id="rId13" Type="http://schemas.openxmlformats.org/officeDocument/2006/relationships/tags" Target="../tags/tag221.xml"/><Relationship Id="rId12" Type="http://schemas.openxmlformats.org/officeDocument/2006/relationships/tags" Target="../tags/tag220.xml"/><Relationship Id="rId11" Type="http://schemas.openxmlformats.org/officeDocument/2006/relationships/tags" Target="../tags/tag219.xml"/><Relationship Id="rId10" Type="http://schemas.openxmlformats.org/officeDocument/2006/relationships/tags" Target="../tags/tag218.xml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9" Type="http://schemas.openxmlformats.org/officeDocument/2006/relationships/tags" Target="../tags/tag230.xml"/><Relationship Id="rId8" Type="http://schemas.openxmlformats.org/officeDocument/2006/relationships/tags" Target="../tags/tag229.xml"/><Relationship Id="rId7" Type="http://schemas.openxmlformats.org/officeDocument/2006/relationships/tags" Target="../tags/tag228.xml"/><Relationship Id="rId6" Type="http://schemas.openxmlformats.org/officeDocument/2006/relationships/tags" Target="../tags/tag227.xml"/><Relationship Id="rId5" Type="http://schemas.openxmlformats.org/officeDocument/2006/relationships/tags" Target="../tags/tag226.xml"/><Relationship Id="rId4" Type="http://schemas.openxmlformats.org/officeDocument/2006/relationships/tags" Target="../tags/tag225.xml"/><Relationship Id="rId3" Type="http://schemas.openxmlformats.org/officeDocument/2006/relationships/tags" Target="../tags/tag224.xml"/><Relationship Id="rId2" Type="http://schemas.openxmlformats.org/officeDocument/2006/relationships/tags" Target="../tags/tag223.xml"/><Relationship Id="rId14" Type="http://schemas.openxmlformats.org/officeDocument/2006/relationships/tags" Target="../tags/tag235.xml"/><Relationship Id="rId13" Type="http://schemas.openxmlformats.org/officeDocument/2006/relationships/tags" Target="../tags/tag234.xml"/><Relationship Id="rId12" Type="http://schemas.openxmlformats.org/officeDocument/2006/relationships/tags" Target="../tags/tag233.xml"/><Relationship Id="rId11" Type="http://schemas.openxmlformats.org/officeDocument/2006/relationships/tags" Target="../tags/tag232.xml"/><Relationship Id="rId10" Type="http://schemas.openxmlformats.org/officeDocument/2006/relationships/tags" Target="../tags/tag231.xml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9" Type="http://schemas.openxmlformats.org/officeDocument/2006/relationships/tags" Target="../tags/tag243.xml"/><Relationship Id="rId8" Type="http://schemas.openxmlformats.org/officeDocument/2006/relationships/tags" Target="../tags/tag242.xml"/><Relationship Id="rId7" Type="http://schemas.openxmlformats.org/officeDocument/2006/relationships/tags" Target="../tags/tag241.xml"/><Relationship Id="rId6" Type="http://schemas.openxmlformats.org/officeDocument/2006/relationships/tags" Target="../tags/tag240.xml"/><Relationship Id="rId5" Type="http://schemas.openxmlformats.org/officeDocument/2006/relationships/tags" Target="../tags/tag239.xml"/><Relationship Id="rId4" Type="http://schemas.openxmlformats.org/officeDocument/2006/relationships/tags" Target="../tags/tag238.xml"/><Relationship Id="rId3" Type="http://schemas.openxmlformats.org/officeDocument/2006/relationships/tags" Target="../tags/tag237.xml"/><Relationship Id="rId2" Type="http://schemas.openxmlformats.org/officeDocument/2006/relationships/tags" Target="../tags/tag236.xml"/><Relationship Id="rId11" Type="http://schemas.openxmlformats.org/officeDocument/2006/relationships/tags" Target="../tags/tag245.xml"/><Relationship Id="rId10" Type="http://schemas.openxmlformats.org/officeDocument/2006/relationships/tags" Target="../tags/tag244.xml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9" Type="http://schemas.openxmlformats.org/officeDocument/2006/relationships/tags" Target="../tags/tag253.xml"/><Relationship Id="rId8" Type="http://schemas.openxmlformats.org/officeDocument/2006/relationships/tags" Target="../tags/tag252.xml"/><Relationship Id="rId7" Type="http://schemas.openxmlformats.org/officeDocument/2006/relationships/tags" Target="../tags/tag251.xml"/><Relationship Id="rId6" Type="http://schemas.openxmlformats.org/officeDocument/2006/relationships/tags" Target="../tags/tag250.xml"/><Relationship Id="rId5" Type="http://schemas.openxmlformats.org/officeDocument/2006/relationships/tags" Target="../tags/tag249.xml"/><Relationship Id="rId4" Type="http://schemas.openxmlformats.org/officeDocument/2006/relationships/tags" Target="../tags/tag248.xml"/><Relationship Id="rId3" Type="http://schemas.openxmlformats.org/officeDocument/2006/relationships/tags" Target="../tags/tag247.xml"/><Relationship Id="rId2" Type="http://schemas.openxmlformats.org/officeDocument/2006/relationships/tags" Target="../tags/tag246.xml"/><Relationship Id="rId12" Type="http://schemas.openxmlformats.org/officeDocument/2006/relationships/tags" Target="../tags/tag256.xml"/><Relationship Id="rId11" Type="http://schemas.openxmlformats.org/officeDocument/2006/relationships/tags" Target="../tags/tag255.xml"/><Relationship Id="rId10" Type="http://schemas.openxmlformats.org/officeDocument/2006/relationships/tags" Target="../tags/tag254.xml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7" Type="http://schemas.openxmlformats.org/officeDocument/2006/relationships/tags" Target="../tags/tag262.xml"/><Relationship Id="rId6" Type="http://schemas.openxmlformats.org/officeDocument/2006/relationships/tags" Target="../tags/tag261.xml"/><Relationship Id="rId5" Type="http://schemas.openxmlformats.org/officeDocument/2006/relationships/tags" Target="../tags/tag260.xml"/><Relationship Id="rId4" Type="http://schemas.openxmlformats.org/officeDocument/2006/relationships/tags" Target="../tags/tag259.xml"/><Relationship Id="rId3" Type="http://schemas.openxmlformats.org/officeDocument/2006/relationships/tags" Target="../tags/tag258.xml"/><Relationship Id="rId2" Type="http://schemas.openxmlformats.org/officeDocument/2006/relationships/tags" Target="../tags/tag257.xml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8" Type="http://schemas.openxmlformats.org/officeDocument/2006/relationships/tags" Target="../tags/tag269.xml"/><Relationship Id="rId7" Type="http://schemas.openxmlformats.org/officeDocument/2006/relationships/tags" Target="../tags/tag268.xml"/><Relationship Id="rId6" Type="http://schemas.openxmlformats.org/officeDocument/2006/relationships/tags" Target="../tags/tag267.xml"/><Relationship Id="rId5" Type="http://schemas.openxmlformats.org/officeDocument/2006/relationships/tags" Target="../tags/tag266.xml"/><Relationship Id="rId4" Type="http://schemas.openxmlformats.org/officeDocument/2006/relationships/tags" Target="../tags/tag265.xml"/><Relationship Id="rId3" Type="http://schemas.openxmlformats.org/officeDocument/2006/relationships/tags" Target="../tags/tag264.xml"/><Relationship Id="rId2" Type="http://schemas.openxmlformats.org/officeDocument/2006/relationships/tags" Target="../tags/tag263.xml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6" Type="http://schemas.openxmlformats.org/officeDocument/2006/relationships/tags" Target="../tags/tag274.xml"/><Relationship Id="rId5" Type="http://schemas.openxmlformats.org/officeDocument/2006/relationships/tags" Target="../tags/tag273.xml"/><Relationship Id="rId4" Type="http://schemas.openxmlformats.org/officeDocument/2006/relationships/tags" Target="../tags/tag272.xml"/><Relationship Id="rId3" Type="http://schemas.openxmlformats.org/officeDocument/2006/relationships/tags" Target="../tags/tag271.xml"/><Relationship Id="rId2" Type="http://schemas.openxmlformats.org/officeDocument/2006/relationships/tags" Target="../tags/tag270.xml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9" Type="http://schemas.openxmlformats.org/officeDocument/2006/relationships/tags" Target="../tags/tag282.xml"/><Relationship Id="rId8" Type="http://schemas.openxmlformats.org/officeDocument/2006/relationships/tags" Target="../tags/tag281.xml"/><Relationship Id="rId7" Type="http://schemas.openxmlformats.org/officeDocument/2006/relationships/tags" Target="../tags/tag280.xml"/><Relationship Id="rId6" Type="http://schemas.openxmlformats.org/officeDocument/2006/relationships/tags" Target="../tags/tag279.xml"/><Relationship Id="rId5" Type="http://schemas.openxmlformats.org/officeDocument/2006/relationships/tags" Target="../tags/tag278.xml"/><Relationship Id="rId4" Type="http://schemas.openxmlformats.org/officeDocument/2006/relationships/tags" Target="../tags/tag277.xml"/><Relationship Id="rId3" Type="http://schemas.openxmlformats.org/officeDocument/2006/relationships/tags" Target="../tags/tag276.xml"/><Relationship Id="rId2" Type="http://schemas.openxmlformats.org/officeDocument/2006/relationships/tags" Target="../tags/tag275.xml"/><Relationship Id="rId14" Type="http://schemas.openxmlformats.org/officeDocument/2006/relationships/tags" Target="../tags/tag287.xml"/><Relationship Id="rId13" Type="http://schemas.openxmlformats.org/officeDocument/2006/relationships/tags" Target="../tags/tag286.xml"/><Relationship Id="rId12" Type="http://schemas.openxmlformats.org/officeDocument/2006/relationships/tags" Target="../tags/tag285.xml"/><Relationship Id="rId11" Type="http://schemas.openxmlformats.org/officeDocument/2006/relationships/tags" Target="../tags/tag284.xml"/><Relationship Id="rId10" Type="http://schemas.openxmlformats.org/officeDocument/2006/relationships/tags" Target="../tags/tag283.xml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9" Type="http://schemas.openxmlformats.org/officeDocument/2006/relationships/tags" Target="../tags/tag295.xml"/><Relationship Id="rId8" Type="http://schemas.openxmlformats.org/officeDocument/2006/relationships/tags" Target="../tags/tag294.xml"/><Relationship Id="rId7" Type="http://schemas.openxmlformats.org/officeDocument/2006/relationships/tags" Target="../tags/tag293.xml"/><Relationship Id="rId6" Type="http://schemas.openxmlformats.org/officeDocument/2006/relationships/tags" Target="../tags/tag292.xml"/><Relationship Id="rId5" Type="http://schemas.openxmlformats.org/officeDocument/2006/relationships/tags" Target="../tags/tag291.xml"/><Relationship Id="rId4" Type="http://schemas.openxmlformats.org/officeDocument/2006/relationships/tags" Target="../tags/tag290.xml"/><Relationship Id="rId3" Type="http://schemas.openxmlformats.org/officeDocument/2006/relationships/tags" Target="../tags/tag289.xml"/><Relationship Id="rId2" Type="http://schemas.openxmlformats.org/officeDocument/2006/relationships/tags" Target="../tags/tag288.xml"/><Relationship Id="rId12" Type="http://schemas.openxmlformats.org/officeDocument/2006/relationships/tags" Target="../tags/tag298.xml"/><Relationship Id="rId11" Type="http://schemas.openxmlformats.org/officeDocument/2006/relationships/tags" Target="../tags/tag297.xml"/><Relationship Id="rId10" Type="http://schemas.openxmlformats.org/officeDocument/2006/relationships/tags" Target="../tags/tag296.xml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9" Type="http://schemas.openxmlformats.org/officeDocument/2006/relationships/tags" Target="../tags/tag306.xml"/><Relationship Id="rId8" Type="http://schemas.openxmlformats.org/officeDocument/2006/relationships/tags" Target="../tags/tag305.xml"/><Relationship Id="rId7" Type="http://schemas.openxmlformats.org/officeDocument/2006/relationships/tags" Target="../tags/tag304.xml"/><Relationship Id="rId6" Type="http://schemas.openxmlformats.org/officeDocument/2006/relationships/tags" Target="../tags/tag303.xml"/><Relationship Id="rId5" Type="http://schemas.openxmlformats.org/officeDocument/2006/relationships/tags" Target="../tags/tag302.xml"/><Relationship Id="rId4" Type="http://schemas.openxmlformats.org/officeDocument/2006/relationships/tags" Target="../tags/tag301.xml"/><Relationship Id="rId3" Type="http://schemas.openxmlformats.org/officeDocument/2006/relationships/tags" Target="../tags/tag300.xml"/><Relationship Id="rId2" Type="http://schemas.openxmlformats.org/officeDocument/2006/relationships/tags" Target="../tags/tag299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7" Type="http://schemas.openxmlformats.org/officeDocument/2006/relationships/tags" Target="../tags/tag25.xml"/><Relationship Id="rId6" Type="http://schemas.openxmlformats.org/officeDocument/2006/relationships/tags" Target="../tags/tag24.xml"/><Relationship Id="rId5" Type="http://schemas.openxmlformats.org/officeDocument/2006/relationships/tags" Target="../tags/tag23.xml"/><Relationship Id="rId4" Type="http://schemas.openxmlformats.org/officeDocument/2006/relationships/tags" Target="../tags/tag22.xml"/><Relationship Id="rId3" Type="http://schemas.openxmlformats.org/officeDocument/2006/relationships/tags" Target="../tags/tag21.xml"/><Relationship Id="rId2" Type="http://schemas.openxmlformats.org/officeDocument/2006/relationships/tags" Target="../tags/tag20.xml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9" Type="http://schemas.openxmlformats.org/officeDocument/2006/relationships/tags" Target="../tags/tag314.xml"/><Relationship Id="rId8" Type="http://schemas.openxmlformats.org/officeDocument/2006/relationships/tags" Target="../tags/tag313.xml"/><Relationship Id="rId7" Type="http://schemas.openxmlformats.org/officeDocument/2006/relationships/tags" Target="../tags/tag312.xml"/><Relationship Id="rId6" Type="http://schemas.openxmlformats.org/officeDocument/2006/relationships/tags" Target="../tags/tag311.xml"/><Relationship Id="rId5" Type="http://schemas.openxmlformats.org/officeDocument/2006/relationships/tags" Target="../tags/tag310.xml"/><Relationship Id="rId4" Type="http://schemas.openxmlformats.org/officeDocument/2006/relationships/tags" Target="../tags/tag309.xml"/><Relationship Id="rId3" Type="http://schemas.openxmlformats.org/officeDocument/2006/relationships/tags" Target="../tags/tag308.xml"/><Relationship Id="rId2" Type="http://schemas.openxmlformats.org/officeDocument/2006/relationships/tags" Target="../tags/tag307.xml"/><Relationship Id="rId14" Type="http://schemas.openxmlformats.org/officeDocument/2006/relationships/tags" Target="../tags/tag319.xml"/><Relationship Id="rId13" Type="http://schemas.openxmlformats.org/officeDocument/2006/relationships/tags" Target="../tags/tag318.xml"/><Relationship Id="rId12" Type="http://schemas.openxmlformats.org/officeDocument/2006/relationships/tags" Target="../tags/tag317.xml"/><Relationship Id="rId11" Type="http://schemas.openxmlformats.org/officeDocument/2006/relationships/tags" Target="../tags/tag316.xml"/><Relationship Id="rId10" Type="http://schemas.openxmlformats.org/officeDocument/2006/relationships/tags" Target="../tags/tag315.xml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9" Type="http://schemas.openxmlformats.org/officeDocument/2006/relationships/tags" Target="../tags/tag327.xml"/><Relationship Id="rId8" Type="http://schemas.openxmlformats.org/officeDocument/2006/relationships/tags" Target="../tags/tag326.xml"/><Relationship Id="rId7" Type="http://schemas.openxmlformats.org/officeDocument/2006/relationships/tags" Target="../tags/tag325.xml"/><Relationship Id="rId6" Type="http://schemas.openxmlformats.org/officeDocument/2006/relationships/tags" Target="../tags/tag324.xml"/><Relationship Id="rId5" Type="http://schemas.openxmlformats.org/officeDocument/2006/relationships/tags" Target="../tags/tag323.xml"/><Relationship Id="rId4" Type="http://schemas.openxmlformats.org/officeDocument/2006/relationships/tags" Target="../tags/tag322.xml"/><Relationship Id="rId3" Type="http://schemas.openxmlformats.org/officeDocument/2006/relationships/tags" Target="../tags/tag321.xml"/><Relationship Id="rId2" Type="http://schemas.openxmlformats.org/officeDocument/2006/relationships/tags" Target="../tags/tag320.xml"/><Relationship Id="rId11" Type="http://schemas.openxmlformats.org/officeDocument/2006/relationships/tags" Target="../tags/tag329.xml"/><Relationship Id="rId10" Type="http://schemas.openxmlformats.org/officeDocument/2006/relationships/tags" Target="../tags/tag328.xml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9" Type="http://schemas.openxmlformats.org/officeDocument/2006/relationships/tags" Target="../tags/tag337.xml"/><Relationship Id="rId8" Type="http://schemas.openxmlformats.org/officeDocument/2006/relationships/tags" Target="../tags/tag336.xml"/><Relationship Id="rId7" Type="http://schemas.openxmlformats.org/officeDocument/2006/relationships/tags" Target="../tags/tag335.xml"/><Relationship Id="rId6" Type="http://schemas.openxmlformats.org/officeDocument/2006/relationships/tags" Target="../tags/tag334.xml"/><Relationship Id="rId5" Type="http://schemas.openxmlformats.org/officeDocument/2006/relationships/tags" Target="../tags/tag333.xml"/><Relationship Id="rId4" Type="http://schemas.openxmlformats.org/officeDocument/2006/relationships/tags" Target="../tags/tag332.xml"/><Relationship Id="rId3" Type="http://schemas.openxmlformats.org/officeDocument/2006/relationships/tags" Target="../tags/tag331.xml"/><Relationship Id="rId2" Type="http://schemas.openxmlformats.org/officeDocument/2006/relationships/tags" Target="../tags/tag330.xml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7" Type="http://schemas.openxmlformats.org/officeDocument/2006/relationships/tags" Target="../tags/tag343.xml"/><Relationship Id="rId6" Type="http://schemas.openxmlformats.org/officeDocument/2006/relationships/tags" Target="../tags/tag342.xml"/><Relationship Id="rId5" Type="http://schemas.openxmlformats.org/officeDocument/2006/relationships/tags" Target="../tags/tag341.xml"/><Relationship Id="rId4" Type="http://schemas.openxmlformats.org/officeDocument/2006/relationships/tags" Target="../tags/tag340.xml"/><Relationship Id="rId3" Type="http://schemas.openxmlformats.org/officeDocument/2006/relationships/tags" Target="../tags/tag339.xml"/><Relationship Id="rId2" Type="http://schemas.openxmlformats.org/officeDocument/2006/relationships/tags" Target="../tags/tag338.xml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9" Type="http://schemas.openxmlformats.org/officeDocument/2006/relationships/tags" Target="../tags/tag351.xml"/><Relationship Id="rId8" Type="http://schemas.openxmlformats.org/officeDocument/2006/relationships/tags" Target="../tags/tag350.xml"/><Relationship Id="rId7" Type="http://schemas.openxmlformats.org/officeDocument/2006/relationships/tags" Target="../tags/tag349.xml"/><Relationship Id="rId6" Type="http://schemas.openxmlformats.org/officeDocument/2006/relationships/tags" Target="../tags/tag348.xml"/><Relationship Id="rId5" Type="http://schemas.openxmlformats.org/officeDocument/2006/relationships/tags" Target="../tags/tag347.xml"/><Relationship Id="rId4" Type="http://schemas.openxmlformats.org/officeDocument/2006/relationships/tags" Target="../tags/tag346.xml"/><Relationship Id="rId3" Type="http://schemas.openxmlformats.org/officeDocument/2006/relationships/tags" Target="../tags/tag345.xml"/><Relationship Id="rId2" Type="http://schemas.openxmlformats.org/officeDocument/2006/relationships/tags" Target="../tags/tag344.xml"/><Relationship Id="rId14" Type="http://schemas.openxmlformats.org/officeDocument/2006/relationships/tags" Target="../tags/tag356.xml"/><Relationship Id="rId13" Type="http://schemas.openxmlformats.org/officeDocument/2006/relationships/tags" Target="../tags/tag355.xml"/><Relationship Id="rId12" Type="http://schemas.openxmlformats.org/officeDocument/2006/relationships/tags" Target="../tags/tag354.xml"/><Relationship Id="rId11" Type="http://schemas.openxmlformats.org/officeDocument/2006/relationships/tags" Target="../tags/tag353.xml"/><Relationship Id="rId10" Type="http://schemas.openxmlformats.org/officeDocument/2006/relationships/tags" Target="../tags/tag352.xml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9" Type="http://schemas.openxmlformats.org/officeDocument/2006/relationships/tags" Target="../tags/tag364.xml"/><Relationship Id="rId8" Type="http://schemas.openxmlformats.org/officeDocument/2006/relationships/tags" Target="../tags/tag363.xml"/><Relationship Id="rId7" Type="http://schemas.openxmlformats.org/officeDocument/2006/relationships/tags" Target="../tags/tag362.xml"/><Relationship Id="rId6" Type="http://schemas.openxmlformats.org/officeDocument/2006/relationships/tags" Target="../tags/tag361.xml"/><Relationship Id="rId5" Type="http://schemas.openxmlformats.org/officeDocument/2006/relationships/tags" Target="../tags/tag360.xml"/><Relationship Id="rId4" Type="http://schemas.openxmlformats.org/officeDocument/2006/relationships/tags" Target="../tags/tag359.xml"/><Relationship Id="rId3" Type="http://schemas.openxmlformats.org/officeDocument/2006/relationships/tags" Target="../tags/tag358.xml"/><Relationship Id="rId2" Type="http://schemas.openxmlformats.org/officeDocument/2006/relationships/tags" Target="../tags/tag357.xml"/><Relationship Id="rId11" Type="http://schemas.openxmlformats.org/officeDocument/2006/relationships/tags" Target="../tags/tag366.xml"/><Relationship Id="rId10" Type="http://schemas.openxmlformats.org/officeDocument/2006/relationships/tags" Target="../tags/tag365.xml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9" Type="http://schemas.openxmlformats.org/officeDocument/2006/relationships/tags" Target="../tags/tag33.xml"/><Relationship Id="rId8" Type="http://schemas.openxmlformats.org/officeDocument/2006/relationships/tags" Target="../tags/tag32.xml"/><Relationship Id="rId7" Type="http://schemas.openxmlformats.org/officeDocument/2006/relationships/tags" Target="../tags/tag31.xml"/><Relationship Id="rId6" Type="http://schemas.openxmlformats.org/officeDocument/2006/relationships/tags" Target="../tags/tag30.xml"/><Relationship Id="rId5" Type="http://schemas.openxmlformats.org/officeDocument/2006/relationships/tags" Target="../tags/tag29.xml"/><Relationship Id="rId4" Type="http://schemas.openxmlformats.org/officeDocument/2006/relationships/tags" Target="../tags/tag28.xml"/><Relationship Id="rId3" Type="http://schemas.openxmlformats.org/officeDocument/2006/relationships/tags" Target="../tags/tag27.xml"/><Relationship Id="rId2" Type="http://schemas.openxmlformats.org/officeDocument/2006/relationships/tags" Target="../tags/tag26.xml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5" Type="http://schemas.openxmlformats.org/officeDocument/2006/relationships/tags" Target="../tags/tag37.xml"/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4" Type="http://schemas.openxmlformats.org/officeDocument/2006/relationships/tags" Target="../tags/tag40.xml"/><Relationship Id="rId3" Type="http://schemas.openxmlformats.org/officeDocument/2006/relationships/tags" Target="../tags/tag39.xml"/><Relationship Id="rId2" Type="http://schemas.openxmlformats.org/officeDocument/2006/relationships/tags" Target="../tags/tag38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5" Type="http://schemas.openxmlformats.org/officeDocument/2006/relationships/tags" Target="../tags/tag44.xml"/><Relationship Id="rId4" Type="http://schemas.openxmlformats.org/officeDocument/2006/relationships/tags" Target="../tags/tag43.xml"/><Relationship Id="rId3" Type="http://schemas.openxmlformats.org/officeDocument/2006/relationships/tags" Target="../tags/tag42.xml"/><Relationship Id="rId2" Type="http://schemas.openxmlformats.org/officeDocument/2006/relationships/tags" Target="../tags/tag41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6" Type="http://schemas.openxmlformats.org/officeDocument/2006/relationships/tags" Target="../tags/tag49.xml"/><Relationship Id="rId5" Type="http://schemas.openxmlformats.org/officeDocument/2006/relationships/tags" Target="../tags/tag48.xml"/><Relationship Id="rId4" Type="http://schemas.openxmlformats.org/officeDocument/2006/relationships/tags" Target="../tags/tag47.xml"/><Relationship Id="rId3" Type="http://schemas.openxmlformats.org/officeDocument/2006/relationships/tags" Target="../tags/tag46.xml"/><Relationship Id="rId2" Type="http://schemas.openxmlformats.org/officeDocument/2006/relationships/tags" Target="../tags/tag45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9" Type="http://schemas.openxmlformats.org/officeDocument/2006/relationships/tags" Target="../tags/tag57.xml"/><Relationship Id="rId8" Type="http://schemas.openxmlformats.org/officeDocument/2006/relationships/tags" Target="../tags/tag56.xml"/><Relationship Id="rId7" Type="http://schemas.openxmlformats.org/officeDocument/2006/relationships/tags" Target="../tags/tag55.xml"/><Relationship Id="rId6" Type="http://schemas.openxmlformats.org/officeDocument/2006/relationships/tags" Target="../tags/tag54.xml"/><Relationship Id="rId5" Type="http://schemas.openxmlformats.org/officeDocument/2006/relationships/tags" Target="../tags/tag53.xml"/><Relationship Id="rId4" Type="http://schemas.openxmlformats.org/officeDocument/2006/relationships/tags" Target="../tags/tag52.xml"/><Relationship Id="rId3" Type="http://schemas.openxmlformats.org/officeDocument/2006/relationships/tags" Target="../tags/tag51.xml"/><Relationship Id="rId22" Type="http://schemas.openxmlformats.org/officeDocument/2006/relationships/tags" Target="../tags/tag70.xml"/><Relationship Id="rId21" Type="http://schemas.openxmlformats.org/officeDocument/2006/relationships/tags" Target="../tags/tag69.xml"/><Relationship Id="rId20" Type="http://schemas.openxmlformats.org/officeDocument/2006/relationships/tags" Target="../tags/tag68.xml"/><Relationship Id="rId2" Type="http://schemas.openxmlformats.org/officeDocument/2006/relationships/tags" Target="../tags/tag50.xml"/><Relationship Id="rId19" Type="http://schemas.openxmlformats.org/officeDocument/2006/relationships/tags" Target="../tags/tag67.xml"/><Relationship Id="rId18" Type="http://schemas.openxmlformats.org/officeDocument/2006/relationships/tags" Target="../tags/tag66.xml"/><Relationship Id="rId17" Type="http://schemas.openxmlformats.org/officeDocument/2006/relationships/tags" Target="../tags/tag65.xml"/><Relationship Id="rId16" Type="http://schemas.openxmlformats.org/officeDocument/2006/relationships/tags" Target="../tags/tag64.xml"/><Relationship Id="rId15" Type="http://schemas.openxmlformats.org/officeDocument/2006/relationships/tags" Target="../tags/tag63.xml"/><Relationship Id="rId14" Type="http://schemas.openxmlformats.org/officeDocument/2006/relationships/tags" Target="../tags/tag62.xml"/><Relationship Id="rId13" Type="http://schemas.openxmlformats.org/officeDocument/2006/relationships/tags" Target="../tags/tag61.xml"/><Relationship Id="rId12" Type="http://schemas.openxmlformats.org/officeDocument/2006/relationships/tags" Target="../tags/tag60.xml"/><Relationship Id="rId11" Type="http://schemas.openxmlformats.org/officeDocument/2006/relationships/tags" Target="../tags/tag59.xml"/><Relationship Id="rId10" Type="http://schemas.openxmlformats.org/officeDocument/2006/relationships/tags" Target="../tags/tag58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章节页-1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37002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76000">
                <a:schemeClr val="accent2">
                  <a:alpha val="1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14" name="任意多边形: 形状 4"/>
          <p:cNvSpPr/>
          <p:nvPr userDrawn="1">
            <p:custDataLst>
              <p:tags r:id="rId3"/>
            </p:custDataLst>
          </p:nvPr>
        </p:nvSpPr>
        <p:spPr>
          <a:xfrm>
            <a:off x="11163935" y="5203190"/>
            <a:ext cx="1028065" cy="1173480"/>
          </a:xfrm>
          <a:custGeom>
            <a:avLst/>
            <a:gdLst>
              <a:gd name="connsiteX0" fmla="*/ 1028065 w 1028065"/>
              <a:gd name="connsiteY0" fmla="*/ 0 h 1173480"/>
              <a:gd name="connsiteX1" fmla="*/ 1028065 w 1028065"/>
              <a:gd name="connsiteY1" fmla="*/ 1173480 h 1173480"/>
              <a:gd name="connsiteX2" fmla="*/ 0 w 1028065"/>
              <a:gd name="connsiteY2" fmla="*/ 1173480 h 1173480"/>
              <a:gd name="connsiteX3" fmla="*/ 3825 w 1028065"/>
              <a:gd name="connsiteY3" fmla="*/ 1097731 h 1173480"/>
              <a:gd name="connsiteX4" fmla="*/ 991311 w 1028065"/>
              <a:gd name="connsiteY4" fmla="*/ 5608 h 11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8065" h="1173480">
                <a:moveTo>
                  <a:pt x="1028065" y="0"/>
                </a:moveTo>
                <a:lnTo>
                  <a:pt x="1028065" y="1173480"/>
                </a:lnTo>
                <a:lnTo>
                  <a:pt x="0" y="1173480"/>
                </a:lnTo>
                <a:lnTo>
                  <a:pt x="3825" y="1097731"/>
                </a:lnTo>
                <a:cubicBezTo>
                  <a:pt x="59071" y="553783"/>
                  <a:pt x="464603" y="113379"/>
                  <a:pt x="991311" y="5608"/>
                </a:cubicBezTo>
                <a:close/>
              </a:path>
            </a:pathLst>
          </a:custGeom>
          <a:gradFill>
            <a:gsLst>
              <a:gs pos="33000">
                <a:schemeClr val="bg1">
                  <a:alpha val="0"/>
                </a:schemeClr>
              </a:gs>
              <a:gs pos="85000">
                <a:schemeClr val="bg1"/>
              </a:gs>
            </a:gsLst>
            <a:lin ang="135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9" name="椭圆 8"/>
          <p:cNvSpPr/>
          <p:nvPr userDrawn="1">
            <p:custDataLst>
              <p:tags r:id="rId4"/>
            </p:custDataLst>
          </p:nvPr>
        </p:nvSpPr>
        <p:spPr>
          <a:xfrm flipH="1">
            <a:off x="2030730" y="787400"/>
            <a:ext cx="3195955" cy="3195955"/>
          </a:xfrm>
          <a:prstGeom prst="ellipse">
            <a:avLst/>
          </a:prstGeom>
          <a:gradFill>
            <a:gsLst>
              <a:gs pos="100000">
                <a:schemeClr val="accent1"/>
              </a:gs>
              <a:gs pos="52000">
                <a:schemeClr val="accent2"/>
              </a:gs>
              <a:gs pos="0">
                <a:schemeClr val="accent2">
                  <a:alpha val="0"/>
                </a:schemeClr>
              </a:gs>
            </a:gsLst>
            <a:lin ang="5400000" scaled="1"/>
          </a:gradFill>
          <a:ln>
            <a:noFill/>
          </a:ln>
          <a:effectLst>
            <a:softEdge rad="2540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任意多边形: 形状 9"/>
          <p:cNvSpPr/>
          <p:nvPr userDrawn="1">
            <p:custDataLst>
              <p:tags r:id="rId5"/>
            </p:custDataLst>
          </p:nvPr>
        </p:nvSpPr>
        <p:spPr>
          <a:xfrm flipH="1">
            <a:off x="0" y="922053"/>
            <a:ext cx="4260648" cy="5935948"/>
          </a:xfrm>
          <a:custGeom>
            <a:avLst/>
            <a:gdLst>
              <a:gd name="connsiteX0" fmla="*/ 3740150 w 3740150"/>
              <a:gd name="connsiteY0" fmla="*/ 0 h 5210789"/>
              <a:gd name="connsiteX1" fmla="*/ 3740150 w 3740150"/>
              <a:gd name="connsiteY1" fmla="*/ 5210789 h 5210789"/>
              <a:gd name="connsiteX2" fmla="*/ 301051 w 3740150"/>
              <a:gd name="connsiteY2" fmla="*/ 5210789 h 5210789"/>
              <a:gd name="connsiteX3" fmla="*/ 293920 w 3740150"/>
              <a:gd name="connsiteY3" fmla="*/ 5195985 h 5210789"/>
              <a:gd name="connsiteX4" fmla="*/ 0 w 3740150"/>
              <a:gd name="connsiteY4" fmla="*/ 3740150 h 5210789"/>
              <a:gd name="connsiteX5" fmla="*/ 3740150 w 3740150"/>
              <a:gd name="connsiteY5" fmla="*/ 0 h 5210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740150" h="5210789">
                <a:moveTo>
                  <a:pt x="3740150" y="0"/>
                </a:moveTo>
                <a:lnTo>
                  <a:pt x="3740150" y="5210789"/>
                </a:lnTo>
                <a:lnTo>
                  <a:pt x="301051" y="5210789"/>
                </a:lnTo>
                <a:lnTo>
                  <a:pt x="293920" y="5195985"/>
                </a:lnTo>
                <a:cubicBezTo>
                  <a:pt x="104658" y="4748520"/>
                  <a:pt x="0" y="4256557"/>
                  <a:pt x="0" y="3740150"/>
                </a:cubicBezTo>
                <a:cubicBezTo>
                  <a:pt x="0" y="1674522"/>
                  <a:pt x="1674522" y="0"/>
                  <a:pt x="3740150" y="0"/>
                </a:cubicBezTo>
                <a:close/>
              </a:path>
            </a:pathLst>
          </a:custGeom>
          <a:gradFill flip="none" rotWithShape="1">
            <a:gsLst>
              <a:gs pos="88000">
                <a:schemeClr val="bg2"/>
              </a:gs>
              <a:gs pos="39000">
                <a:schemeClr val="bg2">
                  <a:alpha val="0"/>
                </a:schemeClr>
              </a:gs>
            </a:gsLst>
            <a:lin ang="13500000" scaled="1"/>
            <a:tileRect/>
          </a:gra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15" name="矩形 14"/>
          <p:cNvSpPr/>
          <p:nvPr userDrawn="1">
            <p:custDataLst>
              <p:tags r:id="rId6"/>
            </p:custDataLst>
          </p:nvPr>
        </p:nvSpPr>
        <p:spPr>
          <a:xfrm>
            <a:off x="0" y="6351259"/>
            <a:ext cx="12192000" cy="506741"/>
          </a:xfrm>
          <a:prstGeom prst="rect">
            <a:avLst/>
          </a:prstGeom>
          <a:gradFill flip="none" rotWithShape="1">
            <a:gsLst>
              <a:gs pos="19000">
                <a:schemeClr val="accent1"/>
              </a:gs>
              <a:gs pos="83000">
                <a:schemeClr val="accent2"/>
              </a:gs>
            </a:gsLst>
            <a:lin ang="135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zh-CN" altLang="en-US" sz="2800" b="1">
              <a:latin typeface="+mj-ea"/>
              <a:ea typeface="+mj-ea"/>
            </a:endParaRPr>
          </a:p>
        </p:txBody>
      </p:sp>
      <p:sp>
        <p:nvSpPr>
          <p:cNvPr id="12" name="椭圆 11"/>
          <p:cNvSpPr/>
          <p:nvPr userDrawn="1">
            <p:custDataLst>
              <p:tags r:id="rId7"/>
            </p:custDataLst>
          </p:nvPr>
        </p:nvSpPr>
        <p:spPr>
          <a:xfrm>
            <a:off x="1777048" y="3626673"/>
            <a:ext cx="1055600" cy="1055600"/>
          </a:xfrm>
          <a:prstGeom prst="ellipse">
            <a:avLst/>
          </a:prstGeom>
          <a:gradFill>
            <a:gsLst>
              <a:gs pos="95000">
                <a:schemeClr val="accent2"/>
              </a:gs>
              <a:gs pos="0">
                <a:schemeClr val="accent2">
                  <a:alpha val="0"/>
                </a:schemeClr>
              </a:gs>
            </a:gsLst>
            <a:lin ang="5400000" scaled="1"/>
          </a:gradFill>
          <a:ln>
            <a:noFill/>
          </a:ln>
          <a:effectLst>
            <a:softEdge rad="1016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 userDrawn="1">
            <p:custDataLst>
              <p:tags r:id="rId8"/>
            </p:custDataLst>
          </p:nvPr>
        </p:nvSpPr>
        <p:spPr>
          <a:xfrm>
            <a:off x="1675814" y="673304"/>
            <a:ext cx="436971" cy="436971"/>
          </a:xfrm>
          <a:prstGeom prst="ellipse">
            <a:avLst/>
          </a:prstGeom>
          <a:gradFill>
            <a:gsLst>
              <a:gs pos="95000">
                <a:schemeClr val="accent2"/>
              </a:gs>
              <a:gs pos="0">
                <a:schemeClr val="accent2">
                  <a:alpha val="0"/>
                </a:schemeClr>
              </a:gs>
            </a:gsLst>
            <a:lin ang="5400000" scaled="1"/>
          </a:gradFill>
          <a:ln>
            <a:noFill/>
          </a:ln>
          <a:effectLst>
            <a:softEdge rad="1016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 userDrawn="1">
            <p:custDataLst>
              <p:tags r:id="rId9"/>
            </p:custDataLst>
          </p:nvPr>
        </p:nvSpPr>
        <p:spPr>
          <a:xfrm flipH="1">
            <a:off x="10690611" y="5145127"/>
            <a:ext cx="92066" cy="92066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 userDrawn="1">
            <p:custDataLst>
              <p:tags r:id="rId10"/>
            </p:custDataLst>
          </p:nvPr>
        </p:nvSpPr>
        <p:spPr>
          <a:xfrm flipH="1">
            <a:off x="10376728" y="5145127"/>
            <a:ext cx="92066" cy="92066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 userDrawn="1">
            <p:custDataLst>
              <p:tags r:id="rId11"/>
            </p:custDataLst>
          </p:nvPr>
        </p:nvSpPr>
        <p:spPr>
          <a:xfrm flipH="1">
            <a:off x="10219788" y="5145127"/>
            <a:ext cx="92066" cy="92066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 userDrawn="1">
            <p:custDataLst>
              <p:tags r:id="rId12"/>
            </p:custDataLst>
          </p:nvPr>
        </p:nvSpPr>
        <p:spPr>
          <a:xfrm flipH="1">
            <a:off x="10533670" y="5145127"/>
            <a:ext cx="92066" cy="9206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日期占位符 4"/>
          <p:cNvSpPr>
            <a:spLocks noGrp="1"/>
          </p:cNvSpPr>
          <p:nvPr>
            <p:ph type="dt" sz="half" idx="10"/>
            <p:custDataLst>
              <p:tags r:id="rId13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5"/>
          <p:cNvSpPr>
            <a:spLocks noGrp="1"/>
          </p:cNvSpPr>
          <p:nvPr>
            <p:ph type="ftr" sz="quarter" idx="11"/>
            <p:custDataLst>
              <p:tags r:id="rId1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1" name="灯片编号占位符 6"/>
          <p:cNvSpPr>
            <a:spLocks noGrp="1"/>
          </p:cNvSpPr>
          <p:nvPr>
            <p:ph type="sldNum" sz="quarter" idx="12"/>
            <p:custDataLst>
              <p:tags r:id="rId15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cxnSp>
        <p:nvCxnSpPr>
          <p:cNvPr id="22" name="直接连接符 2"/>
          <p:cNvCxnSpPr/>
          <p:nvPr userDrawn="1">
            <p:custDataLst>
              <p:tags r:id="rId16"/>
            </p:custDataLst>
          </p:nvPr>
        </p:nvCxnSpPr>
        <p:spPr>
          <a:xfrm>
            <a:off x="695960" y="6605101"/>
            <a:ext cx="10077450" cy="0"/>
          </a:xfrm>
          <a:prstGeom prst="line">
            <a:avLst/>
          </a:prstGeom>
          <a:ln>
            <a:solidFill>
              <a:srgbClr val="FFFFFF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1"/>
          <p:cNvCxnSpPr/>
          <p:nvPr userDrawn="1">
            <p:custDataLst>
              <p:tags r:id="rId17"/>
            </p:custDataLst>
          </p:nvPr>
        </p:nvCxnSpPr>
        <p:spPr>
          <a:xfrm flipH="1">
            <a:off x="10945019" y="6605101"/>
            <a:ext cx="573881" cy="0"/>
          </a:xfrm>
          <a:prstGeom prst="line">
            <a:avLst/>
          </a:prstGeom>
          <a:ln w="22225" cap="rnd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标题 1"/>
          <p:cNvSpPr>
            <a:spLocks noGrp="1"/>
          </p:cNvSpPr>
          <p:nvPr>
            <p:ph type="title" idx="17826049" hasCustomPrompt="1"/>
            <p:custDataLst>
              <p:tags r:id="rId18"/>
            </p:custDataLst>
          </p:nvPr>
        </p:nvSpPr>
        <p:spPr>
          <a:xfrm>
            <a:off x="4823883" y="3530600"/>
            <a:ext cx="6352117" cy="1524000"/>
          </a:xfrm>
        </p:spPr>
        <p:txBody>
          <a:bodyPr vert="horz" wrap="square" lIns="0" tIns="0" rIns="0" bIns="0" anchor="t" anchorCtr="0">
            <a:normAutofit/>
          </a:bodyPr>
          <a:lstStyle>
            <a:lvl1pPr mar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800" b="0" spc="0"/>
            </a:lvl1pPr>
          </a:lstStyle>
          <a:p>
            <a:r>
              <a:rPr lang="zh-CN" altLang="en-US" dirty="0"/>
              <a:t>单击此处添加章节标题</a:t>
            </a:r>
            <a:endParaRPr lang="zh-CN" altLang="en-US" dirty="0"/>
          </a:p>
        </p:txBody>
      </p:sp>
      <p:sp>
        <p:nvSpPr>
          <p:cNvPr id="21" name="节编号 3"/>
          <p:cNvSpPr>
            <a:spLocks noGrp="1"/>
          </p:cNvSpPr>
          <p:nvPr>
            <p:ph type="body" sz="quarter" idx="17826561" hasCustomPrompt="1"/>
            <p:custDataLst>
              <p:tags r:id="rId19"/>
            </p:custDataLst>
          </p:nvPr>
        </p:nvSpPr>
        <p:spPr>
          <a:xfrm>
            <a:off x="9648825" y="1905000"/>
            <a:ext cx="1527175" cy="1524000"/>
          </a:xfrm>
        </p:spPr>
        <p:txBody>
          <a:bodyPr vert="horz" wrap="none" lIns="0" tIns="0" rIns="0" bIns="0" anchor="ctr" anchorCtr="0">
            <a:normAutofit/>
          </a:bodyPr>
          <a:lstStyle>
            <a:lvl1pPr marL="0" indent="0" algn="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7200" b="1" spc="0">
                <a:gradFill flip="none" rotWithShape="1">
                  <a:gsLst>
                    <a:gs pos="0">
                      <a:schemeClr val="accent2"/>
                    </a:gs>
                    <a:gs pos="100000">
                      <a:schemeClr val="accent1"/>
                    </a:gs>
                  </a:gsLst>
                  <a:lin ang="2700000" scaled="1"/>
                  <a:tileRect/>
                </a:gradFill>
              </a:defRPr>
            </a:lvl1pPr>
          </a:lstStyle>
          <a:p>
            <a:pPr lvl="0"/>
            <a:r>
              <a:rPr lang="zh-CN" altLang="en-US" dirty="0"/>
              <a:t>01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结束页-1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7999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76000">
                <a:schemeClr val="accent2">
                  <a:alpha val="1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15" name="椭圆 14"/>
          <p:cNvSpPr/>
          <p:nvPr userDrawn="1">
            <p:custDataLst>
              <p:tags r:id="rId3"/>
            </p:custDataLst>
          </p:nvPr>
        </p:nvSpPr>
        <p:spPr>
          <a:xfrm>
            <a:off x="6803390" y="1306830"/>
            <a:ext cx="3518535" cy="3518535"/>
          </a:xfrm>
          <a:prstGeom prst="ellipse">
            <a:avLst/>
          </a:prstGeom>
          <a:gradFill>
            <a:gsLst>
              <a:gs pos="100000">
                <a:schemeClr val="accent1"/>
              </a:gs>
              <a:gs pos="52000">
                <a:schemeClr val="accent2"/>
              </a:gs>
              <a:gs pos="0">
                <a:schemeClr val="accent2">
                  <a:alpha val="0"/>
                </a:schemeClr>
              </a:gs>
            </a:gsLst>
            <a:lin ang="5400000" scaled="1"/>
          </a:gradFill>
          <a:ln>
            <a:noFill/>
          </a:ln>
          <a:effectLst>
            <a:softEdge rad="3810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19" name="任意多边形: 形状 18"/>
          <p:cNvSpPr/>
          <p:nvPr userDrawn="1">
            <p:custDataLst>
              <p:tags r:id="rId4"/>
            </p:custDataLst>
          </p:nvPr>
        </p:nvSpPr>
        <p:spPr>
          <a:xfrm>
            <a:off x="8451850" y="1632262"/>
            <a:ext cx="3740150" cy="5210789"/>
          </a:xfrm>
          <a:custGeom>
            <a:avLst/>
            <a:gdLst>
              <a:gd name="connsiteX0" fmla="*/ 3740150 w 3740150"/>
              <a:gd name="connsiteY0" fmla="*/ 0 h 5210789"/>
              <a:gd name="connsiteX1" fmla="*/ 3740150 w 3740150"/>
              <a:gd name="connsiteY1" fmla="*/ 5210789 h 5210789"/>
              <a:gd name="connsiteX2" fmla="*/ 301051 w 3740150"/>
              <a:gd name="connsiteY2" fmla="*/ 5210789 h 5210789"/>
              <a:gd name="connsiteX3" fmla="*/ 293920 w 3740150"/>
              <a:gd name="connsiteY3" fmla="*/ 5195985 h 5210789"/>
              <a:gd name="connsiteX4" fmla="*/ 0 w 3740150"/>
              <a:gd name="connsiteY4" fmla="*/ 3740150 h 5210789"/>
              <a:gd name="connsiteX5" fmla="*/ 3740150 w 3740150"/>
              <a:gd name="connsiteY5" fmla="*/ 0 h 5210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740150" h="5210789">
                <a:moveTo>
                  <a:pt x="3740150" y="0"/>
                </a:moveTo>
                <a:lnTo>
                  <a:pt x="3740150" y="5210789"/>
                </a:lnTo>
                <a:lnTo>
                  <a:pt x="301051" y="5210789"/>
                </a:lnTo>
                <a:lnTo>
                  <a:pt x="293920" y="5195985"/>
                </a:lnTo>
                <a:cubicBezTo>
                  <a:pt x="104658" y="4748520"/>
                  <a:pt x="0" y="4256557"/>
                  <a:pt x="0" y="3740150"/>
                </a:cubicBezTo>
                <a:cubicBezTo>
                  <a:pt x="0" y="1674522"/>
                  <a:pt x="1674522" y="0"/>
                  <a:pt x="3740150" y="0"/>
                </a:cubicBezTo>
                <a:close/>
              </a:path>
            </a:pathLst>
          </a:custGeom>
          <a:gradFill flip="none" rotWithShape="1">
            <a:gsLst>
              <a:gs pos="88000">
                <a:schemeClr val="bg2"/>
              </a:gs>
              <a:gs pos="39000">
                <a:schemeClr val="bg2">
                  <a:alpha val="0"/>
                </a:schemeClr>
              </a:gs>
            </a:gsLst>
            <a:lin ang="13500000" scaled="1"/>
            <a:tileRect/>
          </a:gra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14" name="矩形 13"/>
          <p:cNvSpPr/>
          <p:nvPr userDrawn="1">
            <p:custDataLst>
              <p:tags r:id="rId5"/>
            </p:custDataLst>
          </p:nvPr>
        </p:nvSpPr>
        <p:spPr>
          <a:xfrm>
            <a:off x="0" y="6351259"/>
            <a:ext cx="12192000" cy="506741"/>
          </a:xfrm>
          <a:prstGeom prst="rect">
            <a:avLst/>
          </a:prstGeom>
          <a:gradFill flip="none" rotWithShape="1">
            <a:gsLst>
              <a:gs pos="19000">
                <a:schemeClr val="accent1"/>
              </a:gs>
              <a:gs pos="83000">
                <a:schemeClr val="accent2"/>
              </a:gs>
            </a:gsLst>
            <a:lin ang="135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zh-CN" altLang="en-US" sz="2800" b="1">
              <a:latin typeface="+mj-ea"/>
              <a:ea typeface="+mj-ea"/>
            </a:endParaRPr>
          </a:p>
        </p:txBody>
      </p:sp>
      <p:cxnSp>
        <p:nvCxnSpPr>
          <p:cNvPr id="18" name="直接连接符 17"/>
          <p:cNvCxnSpPr/>
          <p:nvPr userDrawn="1">
            <p:custDataLst>
              <p:tags r:id="rId6"/>
            </p:custDataLst>
          </p:nvPr>
        </p:nvCxnSpPr>
        <p:spPr>
          <a:xfrm>
            <a:off x="695960" y="6605101"/>
            <a:ext cx="10077450" cy="0"/>
          </a:xfrm>
          <a:prstGeom prst="line">
            <a:avLst/>
          </a:prstGeom>
          <a:ln>
            <a:solidFill>
              <a:srgbClr val="FFFFFF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 userDrawn="1">
            <p:custDataLst>
              <p:tags r:id="rId7"/>
            </p:custDataLst>
          </p:nvPr>
        </p:nvCxnSpPr>
        <p:spPr>
          <a:xfrm flipH="1">
            <a:off x="10945019" y="6605101"/>
            <a:ext cx="573881" cy="0"/>
          </a:xfrm>
          <a:prstGeom prst="line">
            <a:avLst/>
          </a:prstGeom>
          <a:ln w="22225" cap="rnd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任意多边形: 形状 16"/>
          <p:cNvSpPr/>
          <p:nvPr userDrawn="1">
            <p:custDataLst>
              <p:tags r:id="rId8"/>
            </p:custDataLst>
          </p:nvPr>
        </p:nvSpPr>
        <p:spPr>
          <a:xfrm>
            <a:off x="1" y="1"/>
            <a:ext cx="1320207" cy="1156508"/>
          </a:xfrm>
          <a:custGeom>
            <a:avLst/>
            <a:gdLst>
              <a:gd name="connsiteX0" fmla="*/ 0 w 1809977"/>
              <a:gd name="connsiteY0" fmla="*/ 0 h 1585549"/>
              <a:gd name="connsiteX1" fmla="*/ 1809977 w 1809977"/>
              <a:gd name="connsiteY1" fmla="*/ 0 h 1585549"/>
              <a:gd name="connsiteX2" fmla="*/ 1801326 w 1809977"/>
              <a:gd name="connsiteY2" fmla="*/ 56684 h 1585549"/>
              <a:gd name="connsiteX3" fmla="*/ 116835 w 1809977"/>
              <a:gd name="connsiteY3" fmla="*/ 1579650 h 1585549"/>
              <a:gd name="connsiteX4" fmla="*/ 0 w 1809977"/>
              <a:gd name="connsiteY4" fmla="*/ 1585549 h 1585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9977" h="1585549">
                <a:moveTo>
                  <a:pt x="0" y="0"/>
                </a:moveTo>
                <a:lnTo>
                  <a:pt x="1809977" y="0"/>
                </a:lnTo>
                <a:lnTo>
                  <a:pt x="1801326" y="56684"/>
                </a:lnTo>
                <a:cubicBezTo>
                  <a:pt x="1635100" y="869008"/>
                  <a:pt x="955821" y="1494446"/>
                  <a:pt x="116835" y="1579650"/>
                </a:cubicBezTo>
                <a:lnTo>
                  <a:pt x="0" y="1585549"/>
                </a:lnTo>
                <a:close/>
              </a:path>
            </a:pathLst>
          </a:custGeom>
          <a:gradFill flip="none" rotWithShape="1">
            <a:gsLst>
              <a:gs pos="20000">
                <a:schemeClr val="accent2">
                  <a:alpha val="0"/>
                </a:schemeClr>
              </a:gs>
              <a:gs pos="100000">
                <a:schemeClr val="accent2">
                  <a:alpha val="30000"/>
                </a:schemeClr>
              </a:gs>
            </a:gsLst>
            <a:lin ang="2700000" scaled="1"/>
            <a:tileRect/>
          </a:gra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1" name="弧形 20"/>
          <p:cNvSpPr/>
          <p:nvPr userDrawn="1">
            <p:custDataLst>
              <p:tags r:id="rId9"/>
            </p:custDataLst>
          </p:nvPr>
        </p:nvSpPr>
        <p:spPr>
          <a:xfrm flipH="1" flipV="1">
            <a:off x="6581827" y="572963"/>
            <a:ext cx="4505466" cy="4505466"/>
          </a:xfrm>
          <a:prstGeom prst="arc">
            <a:avLst>
              <a:gd name="adj1" fmla="val 8263304"/>
              <a:gd name="adj2" fmla="val 8979118"/>
            </a:avLst>
          </a:prstGeom>
          <a:solidFill>
            <a:schemeClr val="bg2">
              <a:alpha val="0"/>
            </a:schemeClr>
          </a:solidFill>
          <a:ln>
            <a:solidFill>
              <a:schemeClr val="bg2">
                <a:lumMod val="90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 userDrawn="1">
            <p:custDataLst>
              <p:tags r:id="rId10"/>
            </p:custDataLst>
          </p:nvPr>
        </p:nvSpPr>
        <p:spPr>
          <a:xfrm>
            <a:off x="7562215" y="572770"/>
            <a:ext cx="462280" cy="462280"/>
          </a:xfrm>
          <a:prstGeom prst="ellipse">
            <a:avLst/>
          </a:prstGeom>
          <a:gradFill>
            <a:gsLst>
              <a:gs pos="95000">
                <a:schemeClr val="accent2"/>
              </a:gs>
              <a:gs pos="0">
                <a:schemeClr val="accent2">
                  <a:alpha val="0"/>
                </a:schemeClr>
              </a:gs>
            </a:gsLst>
            <a:lin ang="5400000" scaled="1"/>
          </a:gradFill>
          <a:ln>
            <a:noFill/>
          </a:ln>
          <a:effectLst>
            <a:softEdge rad="508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日期占位符 3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>
          <a:xfrm>
            <a:off x="8610600" y="6356350"/>
            <a:ext cx="2743200" cy="365125"/>
          </a:xfrm>
        </p:spPr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22" name="椭圆 21"/>
          <p:cNvSpPr/>
          <p:nvPr userDrawn="1">
            <p:custDataLst>
              <p:tags r:id="rId14"/>
            </p:custDataLst>
          </p:nvPr>
        </p:nvSpPr>
        <p:spPr>
          <a:xfrm>
            <a:off x="1074851" y="867326"/>
            <a:ext cx="108000" cy="1080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/>
          <p:cNvSpPr/>
          <p:nvPr userDrawn="1">
            <p:custDataLst>
              <p:tags r:id="rId15"/>
            </p:custDataLst>
          </p:nvPr>
        </p:nvSpPr>
        <p:spPr>
          <a:xfrm>
            <a:off x="1481123" y="867326"/>
            <a:ext cx="108000" cy="1080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 userDrawn="1">
            <p:custDataLst>
              <p:tags r:id="rId16"/>
            </p:custDataLst>
          </p:nvPr>
        </p:nvSpPr>
        <p:spPr>
          <a:xfrm>
            <a:off x="1684260" y="867326"/>
            <a:ext cx="108000" cy="10800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 userDrawn="1">
            <p:custDataLst>
              <p:tags r:id="rId17"/>
            </p:custDataLst>
          </p:nvPr>
        </p:nvSpPr>
        <p:spPr>
          <a:xfrm>
            <a:off x="1277987" y="867326"/>
            <a:ext cx="108000" cy="108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 userDrawn="1">
            <p:custDataLst>
              <p:tags r:id="rId18"/>
            </p:custDataLst>
          </p:nvPr>
        </p:nvSpPr>
        <p:spPr>
          <a:xfrm>
            <a:off x="10137187" y="3838727"/>
            <a:ext cx="1174493" cy="1174493"/>
          </a:xfrm>
          <a:prstGeom prst="ellipse">
            <a:avLst/>
          </a:prstGeom>
          <a:gradFill>
            <a:gsLst>
              <a:gs pos="100000">
                <a:schemeClr val="accent2">
                  <a:alpha val="30000"/>
                </a:schemeClr>
              </a:gs>
              <a:gs pos="0">
                <a:schemeClr val="accent2">
                  <a:alpha val="0"/>
                </a:schemeClr>
              </a:gs>
            </a:gsLst>
            <a:lin ang="5400000" scaled="1"/>
          </a:gra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 userDrawn="1">
            <p:custDataLst>
              <p:tags r:id="rId19"/>
            </p:custDataLst>
          </p:nvPr>
        </p:nvSpPr>
        <p:spPr>
          <a:xfrm>
            <a:off x="10741220" y="2120901"/>
            <a:ext cx="828798" cy="828798"/>
          </a:xfrm>
          <a:prstGeom prst="ellipse">
            <a:avLst/>
          </a:prstGeom>
          <a:gradFill>
            <a:gsLst>
              <a:gs pos="100000">
                <a:schemeClr val="accent1"/>
              </a:gs>
              <a:gs pos="52000">
                <a:schemeClr val="accent2"/>
              </a:gs>
              <a:gs pos="0">
                <a:schemeClr val="accent2">
                  <a:alpha val="0"/>
                </a:schemeClr>
              </a:gs>
            </a:gsLst>
            <a:lin ang="5400000" scaled="1"/>
          </a:gradFill>
          <a:ln>
            <a:noFill/>
          </a:ln>
          <a:effectLst>
            <a:softEdge rad="1905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Subtitle 12"/>
          <p:cNvSpPr>
            <a:spLocks noGrp="1"/>
          </p:cNvSpPr>
          <p:nvPr>
            <p:ph type="body" idx="17826305" hasCustomPrompt="1"/>
            <p:custDataLst>
              <p:tags r:id="rId20"/>
            </p:custDataLst>
          </p:nvPr>
        </p:nvSpPr>
        <p:spPr>
          <a:xfrm>
            <a:off x="1016000" y="2667000"/>
            <a:ext cx="5449358" cy="457200"/>
          </a:xfrm>
          <a:noFill/>
        </p:spPr>
        <p:txBody>
          <a:bodyPr vert="horz"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THE END</a:t>
            </a:r>
            <a:endParaRPr lang="zh-CN" altLang="en-US"/>
          </a:p>
        </p:txBody>
      </p:sp>
      <p:sp>
        <p:nvSpPr>
          <p:cNvPr id="10" name="标题 1"/>
          <p:cNvSpPr>
            <a:spLocks noGrp="1"/>
          </p:cNvSpPr>
          <p:nvPr>
            <p:ph type="ctrTitle" idx="17826049" hasCustomPrompt="1"/>
            <p:custDataLst>
              <p:tags r:id="rId21"/>
            </p:custDataLst>
          </p:nvPr>
        </p:nvSpPr>
        <p:spPr>
          <a:xfrm>
            <a:off x="1016000" y="3175000"/>
            <a:ext cx="5451122" cy="1016000"/>
          </a:xfrm>
        </p:spPr>
        <p:txBody>
          <a:bodyPr vert="horz" wrap="square" lIns="0" tIns="0" rIns="0" bIns="0" anchor="t">
            <a:normAutofit/>
          </a:bodyPr>
          <a:lstStyle>
            <a:lvl1pPr mar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6400" spc="0"/>
            </a:lvl1pPr>
          </a:lstStyle>
          <a:p>
            <a:r>
              <a:rPr lang="zh-CN" altLang="en-US" dirty="0"/>
              <a:t>谢谢观看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-1-5-4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3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4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" name="灯片编号占位符 5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Subtitle 10"/>
          <p:cNvSpPr>
            <a:spLocks noGrp="1"/>
          </p:cNvSpPr>
          <p:nvPr>
            <p:ph type="subTitle" idx="17826305" hasCustomPrompt="1"/>
            <p:custDataLst>
              <p:tags r:id="rId5"/>
            </p:custDataLst>
          </p:nvPr>
        </p:nvSpPr>
        <p:spPr>
          <a:xfrm>
            <a:off x="761471" y="2667000"/>
            <a:ext cx="2363258" cy="4572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CONTENTS</a:t>
            </a:r>
            <a:endParaRPr lang="zh-CN" altLang="en-US"/>
          </a:p>
        </p:txBody>
      </p:sp>
      <p:sp>
        <p:nvSpPr>
          <p:cNvPr id="12" name="Title 11"/>
          <p:cNvSpPr>
            <a:spLocks noGrp="1"/>
          </p:cNvSpPr>
          <p:nvPr>
            <p:ph type="ctrTitle" idx="17826049" hasCustomPrompt="1"/>
            <p:custDataLst>
              <p:tags r:id="rId6"/>
            </p:custDataLst>
          </p:nvPr>
        </p:nvSpPr>
        <p:spPr>
          <a:xfrm>
            <a:off x="760942" y="3175000"/>
            <a:ext cx="2364317" cy="7620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None/>
              <a:defRPr sz="4800" b="1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目录</a:t>
            </a:r>
            <a:endParaRPr lang="zh-CN" alt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319883777" hasCustomPrompt="1"/>
            <p:custDataLst>
              <p:tags r:id="rId7"/>
            </p:custDataLst>
          </p:nvPr>
        </p:nvSpPr>
        <p:spPr>
          <a:xfrm>
            <a:off x="4070350" y="22860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/>
              <a:t>01</a:t>
            </a:r>
            <a:endParaRPr lang="zh-CN" altLang="en-US" smtClean="0"/>
          </a:p>
        </p:txBody>
      </p:sp>
      <p:sp>
        <p:nvSpPr>
          <p:cNvPr id="14" name="装饰  3"/>
          <p:cNvSpPr>
            <a:spLocks noGrp="1"/>
          </p:cNvSpPr>
          <p:nvPr>
            <p:ph type="body" idx="319883522" hasCustomPrompt="1"/>
            <p:custDataLst>
              <p:tags r:id="rId8"/>
            </p:custDataLst>
          </p:nvPr>
        </p:nvSpPr>
        <p:spPr>
          <a:xfrm>
            <a:off x="4851400" y="22098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5" name="Text Placeholder 14"/>
          <p:cNvSpPr>
            <a:spLocks noGrp="1"/>
          </p:cNvSpPr>
          <p:nvPr>
            <p:ph type="body" idx="51446017" hasCustomPrompt="1"/>
            <p:custDataLst>
              <p:tags r:id="rId9"/>
            </p:custDataLst>
          </p:nvPr>
        </p:nvSpPr>
        <p:spPr>
          <a:xfrm>
            <a:off x="5080000" y="21336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6" name="Text Placeholder 15"/>
          <p:cNvSpPr>
            <a:spLocks noGrp="1"/>
          </p:cNvSpPr>
          <p:nvPr>
            <p:ph type="body" idx="319949313" hasCustomPrompt="1"/>
            <p:custDataLst>
              <p:tags r:id="rId10"/>
            </p:custDataLst>
          </p:nvPr>
        </p:nvSpPr>
        <p:spPr>
          <a:xfrm>
            <a:off x="7994650" y="22860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/>
              <a:t>02</a:t>
            </a:r>
            <a:endParaRPr lang="zh-CN" altLang="en-US" smtClean="0"/>
          </a:p>
        </p:txBody>
      </p:sp>
      <p:sp>
        <p:nvSpPr>
          <p:cNvPr id="17" name="装饰  6"/>
          <p:cNvSpPr>
            <a:spLocks noGrp="1"/>
          </p:cNvSpPr>
          <p:nvPr>
            <p:ph type="body" idx="319949058" hasCustomPrompt="1"/>
            <p:custDataLst>
              <p:tags r:id="rId11"/>
            </p:custDataLst>
          </p:nvPr>
        </p:nvSpPr>
        <p:spPr>
          <a:xfrm>
            <a:off x="8775700" y="22098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8" name="Text Placeholder 17"/>
          <p:cNvSpPr>
            <a:spLocks noGrp="1"/>
          </p:cNvSpPr>
          <p:nvPr>
            <p:ph type="body" idx="51511553" hasCustomPrompt="1"/>
            <p:custDataLst>
              <p:tags r:id="rId12"/>
            </p:custDataLst>
          </p:nvPr>
        </p:nvSpPr>
        <p:spPr>
          <a:xfrm>
            <a:off x="9004300" y="21336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9" name="Text Placeholder 18"/>
          <p:cNvSpPr>
            <a:spLocks noGrp="1"/>
          </p:cNvSpPr>
          <p:nvPr>
            <p:ph type="body" idx="320014849" hasCustomPrompt="1"/>
            <p:custDataLst>
              <p:tags r:id="rId13"/>
            </p:custDataLst>
          </p:nvPr>
        </p:nvSpPr>
        <p:spPr>
          <a:xfrm>
            <a:off x="4070350" y="39624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/>
              <a:t>03</a:t>
            </a:r>
            <a:endParaRPr lang="zh-CN" altLang="en-US" smtClean="0"/>
          </a:p>
        </p:txBody>
      </p:sp>
      <p:sp>
        <p:nvSpPr>
          <p:cNvPr id="20" name="装饰  9"/>
          <p:cNvSpPr>
            <a:spLocks noGrp="1"/>
          </p:cNvSpPr>
          <p:nvPr>
            <p:ph type="body" idx="320014594" hasCustomPrompt="1"/>
            <p:custDataLst>
              <p:tags r:id="rId14"/>
            </p:custDataLst>
          </p:nvPr>
        </p:nvSpPr>
        <p:spPr>
          <a:xfrm>
            <a:off x="4851400" y="38862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1" name="Text Placeholder 20"/>
          <p:cNvSpPr>
            <a:spLocks noGrp="1"/>
          </p:cNvSpPr>
          <p:nvPr>
            <p:ph type="body" idx="51577089" hasCustomPrompt="1"/>
            <p:custDataLst>
              <p:tags r:id="rId15"/>
            </p:custDataLst>
          </p:nvPr>
        </p:nvSpPr>
        <p:spPr>
          <a:xfrm>
            <a:off x="5080000" y="38100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22" name="Text Placeholder 21"/>
          <p:cNvSpPr>
            <a:spLocks noGrp="1"/>
          </p:cNvSpPr>
          <p:nvPr>
            <p:ph type="body" idx="320080385" hasCustomPrompt="1"/>
            <p:custDataLst>
              <p:tags r:id="rId16"/>
            </p:custDataLst>
          </p:nvPr>
        </p:nvSpPr>
        <p:spPr>
          <a:xfrm>
            <a:off x="7994650" y="39624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/>
              <a:t>04</a:t>
            </a:r>
            <a:endParaRPr lang="zh-CN" altLang="en-US" smtClean="0"/>
          </a:p>
        </p:txBody>
      </p:sp>
      <p:sp>
        <p:nvSpPr>
          <p:cNvPr id="23" name="装饰  2"/>
          <p:cNvSpPr>
            <a:spLocks noGrp="1"/>
          </p:cNvSpPr>
          <p:nvPr>
            <p:ph type="body" idx="320080130" hasCustomPrompt="1"/>
            <p:custDataLst>
              <p:tags r:id="rId17"/>
            </p:custDataLst>
          </p:nvPr>
        </p:nvSpPr>
        <p:spPr>
          <a:xfrm>
            <a:off x="8775700" y="38862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4" name="Text Placeholder 23"/>
          <p:cNvSpPr>
            <a:spLocks noGrp="1"/>
          </p:cNvSpPr>
          <p:nvPr>
            <p:ph type="body" idx="51642625" hasCustomPrompt="1"/>
            <p:custDataLst>
              <p:tags r:id="rId18"/>
            </p:custDataLst>
          </p:nvPr>
        </p:nvSpPr>
        <p:spPr>
          <a:xfrm>
            <a:off x="9004300" y="38100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-1-5_6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副标题 6"/>
          <p:cNvSpPr>
            <a:spLocks noGrp="1"/>
          </p:cNvSpPr>
          <p:nvPr>
            <p:ph type="subTitle" idx="16386" hasCustomPrompt="1"/>
            <p:custDataLst>
              <p:tags r:id="rId2"/>
            </p:custDataLst>
          </p:nvPr>
        </p:nvSpPr>
        <p:spPr>
          <a:xfrm>
            <a:off x="761471" y="2667000"/>
            <a:ext cx="2363258" cy="4572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CONTENTS</a:t>
            </a:r>
            <a:endParaRPr lang="zh-CN" altLang="en-US"/>
          </a:p>
        </p:txBody>
      </p:sp>
      <p:sp>
        <p:nvSpPr>
          <p:cNvPr id="8" name="标题 7"/>
          <p:cNvSpPr>
            <a:spLocks noGrp="1"/>
          </p:cNvSpPr>
          <p:nvPr>
            <p:ph type="ctrTitle" idx="16385" hasCustomPrompt="1"/>
            <p:custDataLst>
              <p:tags r:id="rId3"/>
            </p:custDataLst>
          </p:nvPr>
        </p:nvSpPr>
        <p:spPr>
          <a:xfrm>
            <a:off x="760942" y="3175000"/>
            <a:ext cx="2364317" cy="7620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None/>
              <a:defRPr sz="4800" b="1" spc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zh-CN" altLang="en-US"/>
              <a:t>目录</a:t>
            </a:r>
            <a:endParaRPr lang="zh-CN" altLang="en-US"/>
          </a:p>
        </p:txBody>
      </p:sp>
      <p:sp>
        <p:nvSpPr>
          <p:cNvPr id="9" name="文本占位符 8"/>
          <p:cNvSpPr>
            <a:spLocks noGrp="1"/>
          </p:cNvSpPr>
          <p:nvPr>
            <p:ph type="body" idx="16388" hasCustomPrompt="1"/>
            <p:custDataLst>
              <p:tags r:id="rId4"/>
            </p:custDataLst>
          </p:nvPr>
        </p:nvSpPr>
        <p:spPr>
          <a:xfrm>
            <a:off x="4070350" y="14478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/>
              <a:t>01</a:t>
            </a:r>
            <a:endParaRPr lang="zh-CN" altLang="en-US" smtClean="0"/>
          </a:p>
        </p:txBody>
      </p:sp>
      <p:sp>
        <p:nvSpPr>
          <p:cNvPr id="11" name="装饰  0"/>
          <p:cNvSpPr>
            <a:spLocks noGrp="1"/>
          </p:cNvSpPr>
          <p:nvPr>
            <p:ph type="body" idx="16399" hasCustomPrompt="1"/>
            <p:custDataLst>
              <p:tags r:id="rId5"/>
            </p:custDataLst>
          </p:nvPr>
        </p:nvSpPr>
        <p:spPr>
          <a:xfrm>
            <a:off x="4851400" y="13716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2" name="文本占位符 11"/>
          <p:cNvSpPr>
            <a:spLocks noGrp="1"/>
          </p:cNvSpPr>
          <p:nvPr>
            <p:ph type="body" idx="16387" hasCustomPrompt="1"/>
            <p:custDataLst>
              <p:tags r:id="rId6"/>
            </p:custDataLst>
          </p:nvPr>
        </p:nvSpPr>
        <p:spPr>
          <a:xfrm>
            <a:off x="5080000" y="12954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3" name="文本占位符 12"/>
          <p:cNvSpPr>
            <a:spLocks noGrp="1"/>
          </p:cNvSpPr>
          <p:nvPr>
            <p:ph type="body" idx="16390" hasCustomPrompt="1"/>
            <p:custDataLst>
              <p:tags r:id="rId7"/>
            </p:custDataLst>
          </p:nvPr>
        </p:nvSpPr>
        <p:spPr>
          <a:xfrm>
            <a:off x="7994650" y="14478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/>
              <a:t>02</a:t>
            </a:r>
            <a:endParaRPr lang="zh-CN" altLang="en-US" smtClean="0"/>
          </a:p>
        </p:txBody>
      </p:sp>
      <p:sp>
        <p:nvSpPr>
          <p:cNvPr id="14" name="装饰  3"/>
          <p:cNvSpPr>
            <a:spLocks noGrp="1"/>
          </p:cNvSpPr>
          <p:nvPr>
            <p:ph type="body" idx="16400" hasCustomPrompt="1"/>
            <p:custDataLst>
              <p:tags r:id="rId8"/>
            </p:custDataLst>
          </p:nvPr>
        </p:nvSpPr>
        <p:spPr>
          <a:xfrm>
            <a:off x="8775700" y="13716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5" name="文本占位符 14"/>
          <p:cNvSpPr>
            <a:spLocks noGrp="1"/>
          </p:cNvSpPr>
          <p:nvPr>
            <p:ph type="body" idx="16389" hasCustomPrompt="1"/>
            <p:custDataLst>
              <p:tags r:id="rId9"/>
            </p:custDataLst>
          </p:nvPr>
        </p:nvSpPr>
        <p:spPr>
          <a:xfrm>
            <a:off x="9004300" y="12954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6" name="文本占位符 15"/>
          <p:cNvSpPr>
            <a:spLocks noGrp="1"/>
          </p:cNvSpPr>
          <p:nvPr>
            <p:ph type="body" idx="16392" hasCustomPrompt="1"/>
            <p:custDataLst>
              <p:tags r:id="rId10"/>
            </p:custDataLst>
          </p:nvPr>
        </p:nvSpPr>
        <p:spPr>
          <a:xfrm>
            <a:off x="4070350" y="31242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/>
              <a:t>03</a:t>
            </a:r>
            <a:endParaRPr lang="zh-CN" altLang="en-US" smtClean="0"/>
          </a:p>
        </p:txBody>
      </p:sp>
      <p:sp>
        <p:nvSpPr>
          <p:cNvPr id="17" name="装饰  6"/>
          <p:cNvSpPr>
            <a:spLocks noGrp="1"/>
          </p:cNvSpPr>
          <p:nvPr>
            <p:ph type="body" idx="16401" hasCustomPrompt="1"/>
            <p:custDataLst>
              <p:tags r:id="rId11"/>
            </p:custDataLst>
          </p:nvPr>
        </p:nvSpPr>
        <p:spPr>
          <a:xfrm>
            <a:off x="4851400" y="30480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8" name="文本占位符 17"/>
          <p:cNvSpPr>
            <a:spLocks noGrp="1"/>
          </p:cNvSpPr>
          <p:nvPr>
            <p:ph type="body" idx="16391" hasCustomPrompt="1"/>
            <p:custDataLst>
              <p:tags r:id="rId12"/>
            </p:custDataLst>
          </p:nvPr>
        </p:nvSpPr>
        <p:spPr>
          <a:xfrm>
            <a:off x="5080000" y="29718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9" name="文本占位符 18"/>
          <p:cNvSpPr>
            <a:spLocks noGrp="1"/>
          </p:cNvSpPr>
          <p:nvPr>
            <p:ph type="body" idx="16394" hasCustomPrompt="1"/>
            <p:custDataLst>
              <p:tags r:id="rId13"/>
            </p:custDataLst>
          </p:nvPr>
        </p:nvSpPr>
        <p:spPr>
          <a:xfrm>
            <a:off x="7994650" y="31242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/>
              <a:t>04</a:t>
            </a:r>
            <a:endParaRPr lang="zh-CN" altLang="en-US" smtClean="0"/>
          </a:p>
        </p:txBody>
      </p:sp>
      <p:sp>
        <p:nvSpPr>
          <p:cNvPr id="20" name="装饰  9"/>
          <p:cNvSpPr>
            <a:spLocks noGrp="1"/>
          </p:cNvSpPr>
          <p:nvPr>
            <p:ph type="body" idx="16402" hasCustomPrompt="1"/>
            <p:custDataLst>
              <p:tags r:id="rId14"/>
            </p:custDataLst>
          </p:nvPr>
        </p:nvSpPr>
        <p:spPr>
          <a:xfrm>
            <a:off x="8775700" y="30480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1" name="文本占位符 20"/>
          <p:cNvSpPr>
            <a:spLocks noGrp="1"/>
          </p:cNvSpPr>
          <p:nvPr>
            <p:ph type="body" idx="16393" hasCustomPrompt="1"/>
            <p:custDataLst>
              <p:tags r:id="rId15"/>
            </p:custDataLst>
          </p:nvPr>
        </p:nvSpPr>
        <p:spPr>
          <a:xfrm>
            <a:off x="9004300" y="29718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22" name="文本占位符 21"/>
          <p:cNvSpPr>
            <a:spLocks noGrp="1"/>
          </p:cNvSpPr>
          <p:nvPr>
            <p:ph type="body" idx="16396" hasCustomPrompt="1"/>
            <p:custDataLst>
              <p:tags r:id="rId16"/>
            </p:custDataLst>
          </p:nvPr>
        </p:nvSpPr>
        <p:spPr>
          <a:xfrm>
            <a:off x="4070350" y="48006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/>
              <a:t>05</a:t>
            </a:r>
            <a:endParaRPr lang="zh-CN" altLang="en-US" smtClean="0"/>
          </a:p>
        </p:txBody>
      </p:sp>
      <p:sp>
        <p:nvSpPr>
          <p:cNvPr id="23" name="装饰  2"/>
          <p:cNvSpPr>
            <a:spLocks noGrp="1"/>
          </p:cNvSpPr>
          <p:nvPr>
            <p:ph type="body" idx="16403" hasCustomPrompt="1"/>
            <p:custDataLst>
              <p:tags r:id="rId17"/>
            </p:custDataLst>
          </p:nvPr>
        </p:nvSpPr>
        <p:spPr>
          <a:xfrm>
            <a:off x="4851400" y="47244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4" name="文本占位符 23"/>
          <p:cNvSpPr>
            <a:spLocks noGrp="1"/>
          </p:cNvSpPr>
          <p:nvPr>
            <p:ph type="body" idx="16395" hasCustomPrompt="1"/>
            <p:custDataLst>
              <p:tags r:id="rId18"/>
            </p:custDataLst>
          </p:nvPr>
        </p:nvSpPr>
        <p:spPr>
          <a:xfrm>
            <a:off x="5080000" y="46482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25" name="文本占位符 24"/>
          <p:cNvSpPr>
            <a:spLocks noGrp="1"/>
          </p:cNvSpPr>
          <p:nvPr>
            <p:ph type="body" idx="16398" hasCustomPrompt="1"/>
            <p:custDataLst>
              <p:tags r:id="rId19"/>
            </p:custDataLst>
          </p:nvPr>
        </p:nvSpPr>
        <p:spPr>
          <a:xfrm>
            <a:off x="7994650" y="48006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/>
              <a:t>06</a:t>
            </a:r>
            <a:endParaRPr lang="zh-CN" altLang="en-US" smtClean="0"/>
          </a:p>
        </p:txBody>
      </p:sp>
      <p:sp>
        <p:nvSpPr>
          <p:cNvPr id="26" name="装饰  5"/>
          <p:cNvSpPr>
            <a:spLocks noGrp="1"/>
          </p:cNvSpPr>
          <p:nvPr>
            <p:ph type="body" idx="16404" hasCustomPrompt="1"/>
            <p:custDataLst>
              <p:tags r:id="rId20"/>
            </p:custDataLst>
          </p:nvPr>
        </p:nvSpPr>
        <p:spPr>
          <a:xfrm>
            <a:off x="8775700" y="47244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7" name="文本占位符 26"/>
          <p:cNvSpPr>
            <a:spLocks noGrp="1"/>
          </p:cNvSpPr>
          <p:nvPr>
            <p:ph type="body" idx="16397" hasCustomPrompt="1"/>
            <p:custDataLst>
              <p:tags r:id="rId21"/>
            </p:custDataLst>
          </p:nvPr>
        </p:nvSpPr>
        <p:spPr>
          <a:xfrm>
            <a:off x="9004300" y="46482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10003_17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ctrTitle" idx="16385" hasCustomPrompt="1"/>
            <p:custDataLst>
              <p:tags r:id="rId2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8" name="文本占位符 7"/>
          <p:cNvSpPr>
            <a:spLocks noGrp="1"/>
          </p:cNvSpPr>
          <p:nvPr>
            <p:ph type="body" idx="16386" hasCustomPrompt="1"/>
            <p:custDataLst>
              <p:tags r:id="rId3"/>
            </p:custDataLst>
          </p:nvPr>
        </p:nvSpPr>
        <p:spPr>
          <a:xfrm>
            <a:off x="609600" y="1524000"/>
            <a:ext cx="3454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9" name="装饰  8"/>
          <p:cNvSpPr>
            <a:spLocks noGrp="1"/>
          </p:cNvSpPr>
          <p:nvPr>
            <p:ph type="body" idx="16392" hasCustomPrompt="1"/>
            <p:custDataLst>
              <p:tags r:id="rId4"/>
            </p:custDataLst>
          </p:nvPr>
        </p:nvSpPr>
        <p:spPr>
          <a:xfrm>
            <a:off x="609600" y="2082800"/>
            <a:ext cx="3454400" cy="4165600"/>
          </a:xfrm>
          <a:custGeom>
            <a:avLst/>
            <a:gdLst>
              <a:gd name="connisteX0" fmla="*/ 0 w 3454400"/>
              <a:gd name="connsiteY0" fmla="*/ 203200 h 4165600"/>
              <a:gd name="connisteX1" fmla="*/ 203200 w 3454400"/>
              <a:gd name="connsiteY1" fmla="*/ 0 h 4165600"/>
              <a:gd name="connisteX2" fmla="*/ 3251200 w 3454400"/>
              <a:gd name="connsiteY2" fmla="*/ 0 h 4165600"/>
              <a:gd name="connisteX3" fmla="*/ 3454400 w 3454400"/>
              <a:gd name="connsiteY3" fmla="*/ 203200 h 4165600"/>
              <a:gd name="connisteX4" fmla="*/ 3454400 w 3454400"/>
              <a:gd name="connsiteY4" fmla="*/ 3962400 h 4165600"/>
              <a:gd name="connisteX5" fmla="*/ 3251200 w 3454400"/>
              <a:gd name="connsiteY5" fmla="*/ 4165600 h 4165600"/>
              <a:gd name="connisteX6" fmla="*/ 203200 w 3454400"/>
              <a:gd name="connsiteY6" fmla="*/ 4165600 h 4165600"/>
              <a:gd name="connisteX7" fmla="*/ 0 w 3454400"/>
              <a:gd name="connsiteY7" fmla="*/ 3962400 h 4165600"/>
              <a:gd name="connisteX8" fmla="*/ 0 w 3454400"/>
              <a:gd name="connsiteY8" fmla="*/ 203200 h 4165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3454400" h="41656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3962400"/>
                </a:lnTo>
                <a:cubicBezTo>
                  <a:pt x="3454400" y="4074624"/>
                  <a:pt x="3363424" y="4165600"/>
                  <a:pt x="3251200" y="4165600"/>
                </a:cubicBezTo>
                <a:lnTo>
                  <a:pt x="203200" y="4165600"/>
                </a:lnTo>
                <a:cubicBezTo>
                  <a:pt x="90976" y="4165600"/>
                  <a:pt x="0" y="4074624"/>
                  <a:pt x="0" y="39624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1" name="文本占位符 10"/>
          <p:cNvSpPr>
            <a:spLocks noGrp="1"/>
          </p:cNvSpPr>
          <p:nvPr>
            <p:ph type="body" idx="16387" hasCustomPrompt="1"/>
            <p:custDataLst>
              <p:tags r:id="rId5"/>
            </p:custDataLst>
          </p:nvPr>
        </p:nvSpPr>
        <p:spPr>
          <a:xfrm>
            <a:off x="914400" y="2641600"/>
            <a:ext cx="2844800" cy="30480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2" name="文本占位符 11"/>
          <p:cNvSpPr>
            <a:spLocks noGrp="1"/>
          </p:cNvSpPr>
          <p:nvPr>
            <p:ph type="body" idx="16388" hasCustomPrompt="1"/>
            <p:custDataLst>
              <p:tags r:id="rId6"/>
            </p:custDataLst>
          </p:nvPr>
        </p:nvSpPr>
        <p:spPr>
          <a:xfrm>
            <a:off x="4368800" y="1524000"/>
            <a:ext cx="3454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3" name="装饰  2"/>
          <p:cNvSpPr>
            <a:spLocks noGrp="1"/>
          </p:cNvSpPr>
          <p:nvPr>
            <p:ph type="body" idx="16393" hasCustomPrompt="1"/>
            <p:custDataLst>
              <p:tags r:id="rId7"/>
            </p:custDataLst>
          </p:nvPr>
        </p:nvSpPr>
        <p:spPr>
          <a:xfrm>
            <a:off x="4368800" y="2082800"/>
            <a:ext cx="3454400" cy="4165600"/>
          </a:xfrm>
          <a:custGeom>
            <a:avLst/>
            <a:gdLst>
              <a:gd name="connisteX0" fmla="*/ 0 w 3454400"/>
              <a:gd name="connsiteY0" fmla="*/ 203200 h 4165600"/>
              <a:gd name="connisteX1" fmla="*/ 203200 w 3454400"/>
              <a:gd name="connsiteY1" fmla="*/ 0 h 4165600"/>
              <a:gd name="connisteX2" fmla="*/ 3251200 w 3454400"/>
              <a:gd name="connsiteY2" fmla="*/ 0 h 4165600"/>
              <a:gd name="connisteX3" fmla="*/ 3454400 w 3454400"/>
              <a:gd name="connsiteY3" fmla="*/ 203200 h 4165600"/>
              <a:gd name="connisteX4" fmla="*/ 3454400 w 3454400"/>
              <a:gd name="connsiteY4" fmla="*/ 3962400 h 4165600"/>
              <a:gd name="connisteX5" fmla="*/ 3251200 w 3454400"/>
              <a:gd name="connsiteY5" fmla="*/ 4165600 h 4165600"/>
              <a:gd name="connisteX6" fmla="*/ 203200 w 3454400"/>
              <a:gd name="connsiteY6" fmla="*/ 4165600 h 4165600"/>
              <a:gd name="connisteX7" fmla="*/ 0 w 3454400"/>
              <a:gd name="connsiteY7" fmla="*/ 3962400 h 4165600"/>
              <a:gd name="connisteX8" fmla="*/ 0 w 3454400"/>
              <a:gd name="connsiteY8" fmla="*/ 203200 h 4165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3454400" h="41656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3962400"/>
                </a:lnTo>
                <a:cubicBezTo>
                  <a:pt x="3454400" y="4074624"/>
                  <a:pt x="3363424" y="4165600"/>
                  <a:pt x="3251200" y="4165600"/>
                </a:cubicBezTo>
                <a:lnTo>
                  <a:pt x="203200" y="4165600"/>
                </a:lnTo>
                <a:cubicBezTo>
                  <a:pt x="90976" y="4165600"/>
                  <a:pt x="0" y="4074624"/>
                  <a:pt x="0" y="39624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9" hasCustomPrompt="1"/>
            <p:custDataLst>
              <p:tags r:id="rId8"/>
            </p:custDataLst>
          </p:nvPr>
        </p:nvSpPr>
        <p:spPr>
          <a:xfrm>
            <a:off x="4673600" y="2641600"/>
            <a:ext cx="2844800" cy="30480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5" name="文本占位符 14"/>
          <p:cNvSpPr>
            <a:spLocks noGrp="1"/>
          </p:cNvSpPr>
          <p:nvPr>
            <p:ph type="body" idx="16390" hasCustomPrompt="1"/>
            <p:custDataLst>
              <p:tags r:id="rId9"/>
            </p:custDataLst>
          </p:nvPr>
        </p:nvSpPr>
        <p:spPr>
          <a:xfrm>
            <a:off x="8128000" y="1524000"/>
            <a:ext cx="3454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6" name="装饰  5"/>
          <p:cNvSpPr>
            <a:spLocks noGrp="1"/>
          </p:cNvSpPr>
          <p:nvPr>
            <p:ph type="body" idx="16394" hasCustomPrompt="1"/>
            <p:custDataLst>
              <p:tags r:id="rId10"/>
            </p:custDataLst>
          </p:nvPr>
        </p:nvSpPr>
        <p:spPr>
          <a:xfrm>
            <a:off x="8128000" y="2082800"/>
            <a:ext cx="3454400" cy="4165600"/>
          </a:xfrm>
          <a:custGeom>
            <a:avLst/>
            <a:gdLst>
              <a:gd name="connisteX0" fmla="*/ 0 w 3454400"/>
              <a:gd name="connsiteY0" fmla="*/ 203200 h 4165600"/>
              <a:gd name="connisteX1" fmla="*/ 203200 w 3454400"/>
              <a:gd name="connsiteY1" fmla="*/ 0 h 4165600"/>
              <a:gd name="connisteX2" fmla="*/ 3251200 w 3454400"/>
              <a:gd name="connsiteY2" fmla="*/ 0 h 4165600"/>
              <a:gd name="connisteX3" fmla="*/ 3454400 w 3454400"/>
              <a:gd name="connsiteY3" fmla="*/ 203200 h 4165600"/>
              <a:gd name="connisteX4" fmla="*/ 3454400 w 3454400"/>
              <a:gd name="connsiteY4" fmla="*/ 3962400 h 4165600"/>
              <a:gd name="connisteX5" fmla="*/ 3251200 w 3454400"/>
              <a:gd name="connsiteY5" fmla="*/ 4165600 h 4165600"/>
              <a:gd name="connisteX6" fmla="*/ 203200 w 3454400"/>
              <a:gd name="connsiteY6" fmla="*/ 4165600 h 4165600"/>
              <a:gd name="connisteX7" fmla="*/ 0 w 3454400"/>
              <a:gd name="connsiteY7" fmla="*/ 3962400 h 4165600"/>
              <a:gd name="connisteX8" fmla="*/ 0 w 3454400"/>
              <a:gd name="connsiteY8" fmla="*/ 203200 h 4165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3454400" h="41656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3962400"/>
                </a:lnTo>
                <a:cubicBezTo>
                  <a:pt x="3454400" y="4074624"/>
                  <a:pt x="3363424" y="4165600"/>
                  <a:pt x="3251200" y="4165600"/>
                </a:cubicBezTo>
                <a:lnTo>
                  <a:pt x="203200" y="4165600"/>
                </a:lnTo>
                <a:cubicBezTo>
                  <a:pt x="90976" y="4165600"/>
                  <a:pt x="0" y="4074624"/>
                  <a:pt x="0" y="39624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7" name="文本占位符 16"/>
          <p:cNvSpPr>
            <a:spLocks noGrp="1"/>
          </p:cNvSpPr>
          <p:nvPr>
            <p:ph type="body" idx="16391" hasCustomPrompt="1"/>
            <p:custDataLst>
              <p:tags r:id="rId11"/>
            </p:custDataLst>
          </p:nvPr>
        </p:nvSpPr>
        <p:spPr>
          <a:xfrm>
            <a:off x="8432800" y="2641600"/>
            <a:ext cx="2844800" cy="30480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26_17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ctrTitle" idx="16385" hasCustomPrompt="1"/>
            <p:custDataLst>
              <p:tags r:id="rId2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8" name="装饰  7"/>
          <p:cNvSpPr>
            <a:spLocks noGrp="1"/>
          </p:cNvSpPr>
          <p:nvPr>
            <p:ph type="body" idx="16392" hasCustomPrompt="1"/>
            <p:custDataLst>
              <p:tags r:id="rId3"/>
            </p:custDataLst>
          </p:nvPr>
        </p:nvSpPr>
        <p:spPr>
          <a:xfrm>
            <a:off x="609600" y="3860800"/>
            <a:ext cx="3454400" cy="2387600"/>
          </a:xfrm>
          <a:custGeom>
            <a:avLst/>
            <a:gdLst>
              <a:gd name="connisteX0" fmla="*/ 0 w 3454400"/>
              <a:gd name="connsiteY0" fmla="*/ 0 h 2387600"/>
              <a:gd name="connisteX1" fmla="*/ 3454400 w 3454400"/>
              <a:gd name="connsiteY1" fmla="*/ 0 h 2387600"/>
              <a:gd name="connisteX2" fmla="*/ 3454400 w 3454400"/>
              <a:gd name="connsiteY2" fmla="*/ 2184400 h 2387600"/>
              <a:gd name="connisteX3" fmla="*/ 3251200 w 3454400"/>
              <a:gd name="connsiteY3" fmla="*/ 2387600 h 2387600"/>
              <a:gd name="connisteX4" fmla="*/ 203200 w 3454400"/>
              <a:gd name="connsiteY4" fmla="*/ 2387600 h 2387600"/>
              <a:gd name="connisteX5" fmla="*/ 0 w 3454400"/>
              <a:gd name="connsiteY5" fmla="*/ 2184400 h 2387600"/>
              <a:gd name="connisteX6" fmla="*/ 0 w 3454400"/>
              <a:gd name="connsiteY6" fmla="*/ 0 h 2387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3454400" h="2387600">
                <a:moveTo>
                  <a:pt x="0" y="0"/>
                </a:moveTo>
                <a:lnTo>
                  <a:pt x="3454400" y="0"/>
                </a:lnTo>
                <a:lnTo>
                  <a:pt x="3454400" y="2184400"/>
                </a:lnTo>
                <a:cubicBezTo>
                  <a:pt x="3454400" y="2296624"/>
                  <a:pt x="3363424" y="2387600"/>
                  <a:pt x="3251200" y="2387600"/>
                </a:cubicBezTo>
                <a:lnTo>
                  <a:pt x="203200" y="2387600"/>
                </a:lnTo>
                <a:cubicBezTo>
                  <a:pt x="90976" y="2387600"/>
                  <a:pt x="0" y="2296624"/>
                  <a:pt x="0" y="218440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9" name="图片占位符 8"/>
          <p:cNvSpPr>
            <a:spLocks noGrp="1"/>
          </p:cNvSpPr>
          <p:nvPr>
            <p:ph type="pic" idx="16393" hasCustomPrompt="1"/>
            <p:custDataLst>
              <p:tags r:id="rId4"/>
            </p:custDataLst>
          </p:nvPr>
        </p:nvSpPr>
        <p:spPr>
          <a:xfrm>
            <a:off x="609600" y="1524000"/>
            <a:ext cx="3454400" cy="2336800"/>
          </a:xfrm>
          <a:custGeom>
            <a:avLst/>
            <a:gdLst>
              <a:gd name="connisteX0" fmla="*/ 0 w 3454400"/>
              <a:gd name="connsiteY0" fmla="*/ 203200 h 2336800"/>
              <a:gd name="connisteX1" fmla="*/ 203200 w 3454400"/>
              <a:gd name="connsiteY1" fmla="*/ 0 h 2336800"/>
              <a:gd name="connisteX2" fmla="*/ 3251200 w 3454400"/>
              <a:gd name="connsiteY2" fmla="*/ 0 h 2336800"/>
              <a:gd name="connisteX3" fmla="*/ 3454400 w 3454400"/>
              <a:gd name="connsiteY3" fmla="*/ 203200 h 2336800"/>
              <a:gd name="connisteX4" fmla="*/ 3454400 w 3454400"/>
              <a:gd name="connsiteY4" fmla="*/ 2336800 h 2336800"/>
              <a:gd name="connisteX5" fmla="*/ 0 w 3454400"/>
              <a:gd name="connsiteY5" fmla="*/ 2336800 h 2336800"/>
              <a:gd name="connisteX6" fmla="*/ 0 w 3454400"/>
              <a:gd name="connsiteY6" fmla="*/ 203200 h 2336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3454400" h="2336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2336800"/>
                </a:lnTo>
                <a:lnTo>
                  <a:pt x="0" y="2336800"/>
                </a:ln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1" name="文本占位符 10"/>
          <p:cNvSpPr>
            <a:spLocks noGrp="1"/>
          </p:cNvSpPr>
          <p:nvPr>
            <p:ph type="body" idx="16386" hasCustomPrompt="1"/>
            <p:custDataLst>
              <p:tags r:id="rId5"/>
            </p:custDataLst>
          </p:nvPr>
        </p:nvSpPr>
        <p:spPr>
          <a:xfrm>
            <a:off x="914400" y="4064000"/>
            <a:ext cx="2844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项标题</a:t>
            </a:r>
            <a:endParaRPr lang="zh-CN" altLang="en-US" smtClean="0"/>
          </a:p>
        </p:txBody>
      </p:sp>
      <p:sp>
        <p:nvSpPr>
          <p:cNvPr id="12" name="文本占位符 11"/>
          <p:cNvSpPr>
            <a:spLocks noGrp="1"/>
          </p:cNvSpPr>
          <p:nvPr>
            <p:ph type="body" idx="16387" hasCustomPrompt="1"/>
            <p:custDataLst>
              <p:tags r:id="rId6"/>
            </p:custDataLst>
          </p:nvPr>
        </p:nvSpPr>
        <p:spPr>
          <a:xfrm>
            <a:off x="914400" y="4521200"/>
            <a:ext cx="2844800" cy="15240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3" name="装饰  2"/>
          <p:cNvSpPr>
            <a:spLocks noGrp="1"/>
          </p:cNvSpPr>
          <p:nvPr>
            <p:ph type="body" idx="16394" hasCustomPrompt="1"/>
            <p:custDataLst>
              <p:tags r:id="rId7"/>
            </p:custDataLst>
          </p:nvPr>
        </p:nvSpPr>
        <p:spPr>
          <a:xfrm>
            <a:off x="4368800" y="1524000"/>
            <a:ext cx="3454400" cy="2387600"/>
          </a:xfrm>
          <a:custGeom>
            <a:avLst/>
            <a:gdLst>
              <a:gd name="connisteX0" fmla="*/ 0 w 3454400"/>
              <a:gd name="connsiteY0" fmla="*/ 203200 h 2387600"/>
              <a:gd name="connisteX1" fmla="*/ 203200 w 3454400"/>
              <a:gd name="connsiteY1" fmla="*/ 0 h 2387600"/>
              <a:gd name="connisteX2" fmla="*/ 3251200 w 3454400"/>
              <a:gd name="connsiteY2" fmla="*/ 0 h 2387600"/>
              <a:gd name="connisteX3" fmla="*/ 3454400 w 3454400"/>
              <a:gd name="connsiteY3" fmla="*/ 203200 h 2387600"/>
              <a:gd name="connisteX4" fmla="*/ 3454400 w 3454400"/>
              <a:gd name="connsiteY4" fmla="*/ 2387600 h 2387600"/>
              <a:gd name="connisteX5" fmla="*/ 0 w 3454400"/>
              <a:gd name="connsiteY5" fmla="*/ 2387600 h 2387600"/>
              <a:gd name="connisteX6" fmla="*/ 0 w 3454400"/>
              <a:gd name="connsiteY6" fmla="*/ 203200 h 2387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3454400" h="23876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2387600"/>
                </a:lnTo>
                <a:lnTo>
                  <a:pt x="0" y="2387600"/>
                </a:ln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4" name="图片占位符 13"/>
          <p:cNvSpPr>
            <a:spLocks noGrp="1"/>
          </p:cNvSpPr>
          <p:nvPr>
            <p:ph type="pic" idx="16395" hasCustomPrompt="1"/>
            <p:custDataLst>
              <p:tags r:id="rId8"/>
            </p:custDataLst>
          </p:nvPr>
        </p:nvSpPr>
        <p:spPr>
          <a:xfrm>
            <a:off x="4368800" y="3911600"/>
            <a:ext cx="3454400" cy="2336800"/>
          </a:xfrm>
          <a:custGeom>
            <a:avLst/>
            <a:gdLst>
              <a:gd name="connisteX0" fmla="*/ 0 w 3454400"/>
              <a:gd name="connsiteY0" fmla="*/ 0 h 2336800"/>
              <a:gd name="connisteX1" fmla="*/ 3454400 w 3454400"/>
              <a:gd name="connsiteY1" fmla="*/ 0 h 2336800"/>
              <a:gd name="connisteX2" fmla="*/ 3454400 w 3454400"/>
              <a:gd name="connsiteY2" fmla="*/ 2133600 h 2336800"/>
              <a:gd name="connisteX3" fmla="*/ 3251200 w 3454400"/>
              <a:gd name="connsiteY3" fmla="*/ 2336800 h 2336800"/>
              <a:gd name="connisteX4" fmla="*/ 203200 w 3454400"/>
              <a:gd name="connsiteY4" fmla="*/ 2336800 h 2336800"/>
              <a:gd name="connisteX5" fmla="*/ 0 w 3454400"/>
              <a:gd name="connsiteY5" fmla="*/ 2133600 h 2336800"/>
              <a:gd name="connisteX6" fmla="*/ 0 w 3454400"/>
              <a:gd name="connsiteY6" fmla="*/ 0 h 2336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3454400" h="2336800">
                <a:moveTo>
                  <a:pt x="0" y="0"/>
                </a:moveTo>
                <a:lnTo>
                  <a:pt x="3454400" y="0"/>
                </a:lnTo>
                <a:lnTo>
                  <a:pt x="3454400" y="2133600"/>
                </a:lnTo>
                <a:cubicBezTo>
                  <a:pt x="3454400" y="2245824"/>
                  <a:pt x="3363424" y="2336800"/>
                  <a:pt x="3251200" y="2336800"/>
                </a:cubicBezTo>
                <a:lnTo>
                  <a:pt x="203200" y="2336800"/>
                </a:lnTo>
                <a:cubicBezTo>
                  <a:pt x="90976" y="2336800"/>
                  <a:pt x="0" y="2245824"/>
                  <a:pt x="0" y="2133600"/>
                </a:cubicBezTo>
                <a:lnTo>
                  <a:pt x="0" y="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5" name="文本占位符 14"/>
          <p:cNvSpPr>
            <a:spLocks noGrp="1"/>
          </p:cNvSpPr>
          <p:nvPr>
            <p:ph type="body" idx="16388" hasCustomPrompt="1"/>
            <p:custDataLst>
              <p:tags r:id="rId9"/>
            </p:custDataLst>
          </p:nvPr>
        </p:nvSpPr>
        <p:spPr>
          <a:xfrm>
            <a:off x="4673600" y="1727200"/>
            <a:ext cx="2844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项标题</a:t>
            </a:r>
            <a:endParaRPr lang="zh-CN" altLang="en-US" smtClean="0"/>
          </a:p>
        </p:txBody>
      </p:sp>
      <p:sp>
        <p:nvSpPr>
          <p:cNvPr id="16" name="文本占位符 15"/>
          <p:cNvSpPr>
            <a:spLocks noGrp="1"/>
          </p:cNvSpPr>
          <p:nvPr>
            <p:ph type="body" idx="16389" hasCustomPrompt="1"/>
            <p:custDataLst>
              <p:tags r:id="rId10"/>
            </p:custDataLst>
          </p:nvPr>
        </p:nvSpPr>
        <p:spPr>
          <a:xfrm>
            <a:off x="4673600" y="2184400"/>
            <a:ext cx="2844800" cy="15240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7" name="装饰  6"/>
          <p:cNvSpPr>
            <a:spLocks noGrp="1"/>
          </p:cNvSpPr>
          <p:nvPr>
            <p:ph type="body" idx="16396" hasCustomPrompt="1"/>
            <p:custDataLst>
              <p:tags r:id="rId11"/>
            </p:custDataLst>
          </p:nvPr>
        </p:nvSpPr>
        <p:spPr>
          <a:xfrm>
            <a:off x="8128000" y="3860800"/>
            <a:ext cx="3454400" cy="2387600"/>
          </a:xfrm>
          <a:custGeom>
            <a:avLst/>
            <a:gdLst>
              <a:gd name="connisteX0" fmla="*/ 0 w 3454400"/>
              <a:gd name="connsiteY0" fmla="*/ 0 h 2387600"/>
              <a:gd name="connisteX1" fmla="*/ 3454400 w 3454400"/>
              <a:gd name="connsiteY1" fmla="*/ 0 h 2387600"/>
              <a:gd name="connisteX2" fmla="*/ 3454400 w 3454400"/>
              <a:gd name="connsiteY2" fmla="*/ 2184400 h 2387600"/>
              <a:gd name="connisteX3" fmla="*/ 3251200 w 3454400"/>
              <a:gd name="connsiteY3" fmla="*/ 2387600 h 2387600"/>
              <a:gd name="connisteX4" fmla="*/ 203200 w 3454400"/>
              <a:gd name="connsiteY4" fmla="*/ 2387600 h 2387600"/>
              <a:gd name="connisteX5" fmla="*/ 0 w 3454400"/>
              <a:gd name="connsiteY5" fmla="*/ 2184400 h 2387600"/>
              <a:gd name="connisteX6" fmla="*/ 0 w 3454400"/>
              <a:gd name="connsiteY6" fmla="*/ 0 h 2387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3454400" h="2387600">
                <a:moveTo>
                  <a:pt x="0" y="0"/>
                </a:moveTo>
                <a:lnTo>
                  <a:pt x="3454400" y="0"/>
                </a:lnTo>
                <a:lnTo>
                  <a:pt x="3454400" y="2184400"/>
                </a:lnTo>
                <a:cubicBezTo>
                  <a:pt x="3454400" y="2296624"/>
                  <a:pt x="3363424" y="2387600"/>
                  <a:pt x="3251200" y="2387600"/>
                </a:cubicBezTo>
                <a:lnTo>
                  <a:pt x="203200" y="2387600"/>
                </a:lnTo>
                <a:cubicBezTo>
                  <a:pt x="90976" y="2387600"/>
                  <a:pt x="0" y="2296624"/>
                  <a:pt x="0" y="218440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8" name="图片占位符 17"/>
          <p:cNvSpPr>
            <a:spLocks noGrp="1"/>
          </p:cNvSpPr>
          <p:nvPr>
            <p:ph type="pic" idx="16397" hasCustomPrompt="1"/>
            <p:custDataLst>
              <p:tags r:id="rId12"/>
            </p:custDataLst>
          </p:nvPr>
        </p:nvSpPr>
        <p:spPr>
          <a:xfrm>
            <a:off x="8128000" y="1524000"/>
            <a:ext cx="3454400" cy="2336800"/>
          </a:xfrm>
          <a:custGeom>
            <a:avLst/>
            <a:gdLst>
              <a:gd name="connisteX0" fmla="*/ 0 w 3454400"/>
              <a:gd name="connsiteY0" fmla="*/ 203200 h 2336800"/>
              <a:gd name="connisteX1" fmla="*/ 203200 w 3454400"/>
              <a:gd name="connsiteY1" fmla="*/ 0 h 2336800"/>
              <a:gd name="connisteX2" fmla="*/ 3251200 w 3454400"/>
              <a:gd name="connsiteY2" fmla="*/ 0 h 2336800"/>
              <a:gd name="connisteX3" fmla="*/ 3454400 w 3454400"/>
              <a:gd name="connsiteY3" fmla="*/ 203200 h 2336800"/>
              <a:gd name="connisteX4" fmla="*/ 3454400 w 3454400"/>
              <a:gd name="connsiteY4" fmla="*/ 2336800 h 2336800"/>
              <a:gd name="connisteX5" fmla="*/ 0 w 3454400"/>
              <a:gd name="connsiteY5" fmla="*/ 2336800 h 2336800"/>
              <a:gd name="connisteX6" fmla="*/ 0 w 3454400"/>
              <a:gd name="connsiteY6" fmla="*/ 203200 h 2336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3454400" h="2336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2336800"/>
                </a:lnTo>
                <a:lnTo>
                  <a:pt x="0" y="2336800"/>
                </a:ln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9" name="文本占位符 18"/>
          <p:cNvSpPr>
            <a:spLocks noGrp="1"/>
          </p:cNvSpPr>
          <p:nvPr>
            <p:ph type="body" idx="16390" hasCustomPrompt="1"/>
            <p:custDataLst>
              <p:tags r:id="rId13"/>
            </p:custDataLst>
          </p:nvPr>
        </p:nvSpPr>
        <p:spPr>
          <a:xfrm>
            <a:off x="8432800" y="4064000"/>
            <a:ext cx="2844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项标题</a:t>
            </a:r>
            <a:endParaRPr lang="zh-CN" altLang="en-US" smtClean="0"/>
          </a:p>
        </p:txBody>
      </p:sp>
      <p:sp>
        <p:nvSpPr>
          <p:cNvPr id="20" name="文本占位符 19"/>
          <p:cNvSpPr>
            <a:spLocks noGrp="1"/>
          </p:cNvSpPr>
          <p:nvPr>
            <p:ph type="body" idx="16391" hasCustomPrompt="1"/>
            <p:custDataLst>
              <p:tags r:id="rId14"/>
            </p:custDataLst>
          </p:nvPr>
        </p:nvSpPr>
        <p:spPr>
          <a:xfrm>
            <a:off x="8432800" y="4521200"/>
            <a:ext cx="2844800" cy="15240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14_3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ctrTitle" idx="16385" hasCustomPrompt="1"/>
            <p:custDataLst>
              <p:tags r:id="rId2"/>
            </p:custDataLst>
          </p:nvPr>
        </p:nvSpPr>
        <p:spPr>
          <a:xfrm>
            <a:off x="609600" y="533400"/>
            <a:ext cx="3429000" cy="548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8" name="装饰  7"/>
          <p:cNvSpPr>
            <a:spLocks noGrp="1"/>
          </p:cNvSpPr>
          <p:nvPr>
            <p:ph type="body" idx="16387" hasCustomPrompt="1"/>
            <p:custDataLst>
              <p:tags r:id="rId3"/>
            </p:custDataLst>
          </p:nvPr>
        </p:nvSpPr>
        <p:spPr>
          <a:xfrm>
            <a:off x="4648200" y="609600"/>
            <a:ext cx="6934200" cy="5638800"/>
          </a:xfrm>
          <a:custGeom>
            <a:avLst/>
            <a:gdLst>
              <a:gd name="connisteX0" fmla="*/ 0 w 6934200"/>
              <a:gd name="connsiteY0" fmla="*/ 203200 h 5638800"/>
              <a:gd name="connisteX1" fmla="*/ 203200 w 6934200"/>
              <a:gd name="connsiteY1" fmla="*/ 0 h 5638800"/>
              <a:gd name="connisteX2" fmla="*/ 6731000 w 6934200"/>
              <a:gd name="connsiteY2" fmla="*/ 0 h 5638800"/>
              <a:gd name="connisteX3" fmla="*/ 6934200 w 6934200"/>
              <a:gd name="connsiteY3" fmla="*/ 203200 h 5638800"/>
              <a:gd name="connisteX4" fmla="*/ 6934200 w 6934200"/>
              <a:gd name="connsiteY4" fmla="*/ 5435600 h 5638800"/>
              <a:gd name="connisteX5" fmla="*/ 6731000 w 6934200"/>
              <a:gd name="connsiteY5" fmla="*/ 5638800 h 5638800"/>
              <a:gd name="connisteX6" fmla="*/ 203200 w 6934200"/>
              <a:gd name="connsiteY6" fmla="*/ 5638800 h 5638800"/>
              <a:gd name="connisteX7" fmla="*/ 0 w 6934200"/>
              <a:gd name="connsiteY7" fmla="*/ 5435600 h 5638800"/>
              <a:gd name="connisteX8" fmla="*/ 0 w 6934200"/>
              <a:gd name="connsiteY8" fmla="*/ 203200 h 5638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6934200" h="5638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6731000" y="0"/>
                </a:lnTo>
                <a:cubicBezTo>
                  <a:pt x="6843224" y="0"/>
                  <a:pt x="6934200" y="90976"/>
                  <a:pt x="6934200" y="203200"/>
                </a:cubicBezTo>
                <a:lnTo>
                  <a:pt x="6934200" y="5435600"/>
                </a:lnTo>
                <a:cubicBezTo>
                  <a:pt x="6934200" y="5547824"/>
                  <a:pt x="6843224" y="5638800"/>
                  <a:pt x="6731000" y="5638800"/>
                </a:cubicBezTo>
                <a:lnTo>
                  <a:pt x="203200" y="5638800"/>
                </a:lnTo>
                <a:cubicBezTo>
                  <a:pt x="90976" y="5638800"/>
                  <a:pt x="0" y="5547824"/>
                  <a:pt x="0" y="54356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9" name="文本占位符 8"/>
          <p:cNvSpPr>
            <a:spLocks noGrp="1"/>
          </p:cNvSpPr>
          <p:nvPr>
            <p:ph type="body" idx="16386" hasCustomPrompt="1"/>
            <p:custDataLst>
              <p:tags r:id="rId4"/>
            </p:custDataLst>
          </p:nvPr>
        </p:nvSpPr>
        <p:spPr>
          <a:xfrm>
            <a:off x="5054600" y="1143000"/>
            <a:ext cx="6121400" cy="45720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30_29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ctrTitle" idx="16385" hasCustomPrompt="1"/>
            <p:custDataLst>
              <p:tags r:id="rId2"/>
            </p:custDataLst>
          </p:nvPr>
        </p:nvSpPr>
        <p:spPr>
          <a:xfrm>
            <a:off x="4191000" y="533400"/>
            <a:ext cx="73914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8" name="内容占位符 7"/>
          <p:cNvSpPr>
            <a:spLocks noGrp="1"/>
          </p:cNvSpPr>
          <p:nvPr>
            <p:ph idx="16392" hasCustomPrompt="1"/>
            <p:custDataLst>
              <p:tags r:id="rId3"/>
            </p:custDataLst>
          </p:nvPr>
        </p:nvSpPr>
        <p:spPr>
          <a:xfrm>
            <a:off x="0" y="0"/>
            <a:ext cx="3581400" cy="6858000"/>
          </a:xfrm>
          <a:custGeom>
            <a:avLst/>
            <a:gdLst>
              <a:gd name="connisteX0" fmla="*/ 0 w 3581400"/>
              <a:gd name="connsiteY0" fmla="*/ 0 h 6858000"/>
              <a:gd name="connisteX1" fmla="*/ 3581400 w 3581400"/>
              <a:gd name="connsiteY1" fmla="*/ 0 h 6858000"/>
              <a:gd name="connisteX2" fmla="*/ 3581400 w 3581400"/>
              <a:gd name="connsiteY2" fmla="*/ 6858000 h 6858000"/>
              <a:gd name="connisteX3" fmla="*/ 0 w 3581400"/>
              <a:gd name="connsiteY3" fmla="*/ 6858000 h 6858000"/>
              <a:gd name="connisteX4" fmla="*/ 0 w 3581400"/>
              <a:gd name="connsiteY4" fmla="*/ 0 h 6858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pathLst>
              <a:path w="3581400" h="6858000">
                <a:moveTo>
                  <a:pt x="0" y="0"/>
                </a:moveTo>
                <a:lnTo>
                  <a:pt x="3581400" y="0"/>
                </a:lnTo>
                <a:lnTo>
                  <a:pt x="35814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9" name="装饰  8"/>
          <p:cNvSpPr>
            <a:spLocks noGrp="1"/>
          </p:cNvSpPr>
          <p:nvPr>
            <p:ph type="body" idx="16393" hasCustomPrompt="1"/>
            <p:custDataLst>
              <p:tags r:id="rId4"/>
            </p:custDataLst>
          </p:nvPr>
        </p:nvSpPr>
        <p:spPr>
          <a:xfrm>
            <a:off x="4191000" y="1676400"/>
            <a:ext cx="50800" cy="1117600"/>
          </a:xfrm>
          <a:custGeom>
            <a:avLst/>
            <a:gdLst>
              <a:gd name="connisteX0" fmla="*/ 0 w 50800"/>
              <a:gd name="connsiteY0" fmla="*/ 25400 h 1117600"/>
              <a:gd name="connisteX1" fmla="*/ 25400 w 50800"/>
              <a:gd name="connsiteY1" fmla="*/ 0 h 1117600"/>
              <a:gd name="connisteX2" fmla="*/ 25400 w 50800"/>
              <a:gd name="connsiteY2" fmla="*/ 0 h 1117600"/>
              <a:gd name="connisteX3" fmla="*/ 50800 w 50800"/>
              <a:gd name="connsiteY3" fmla="*/ 25400 h 1117600"/>
              <a:gd name="connisteX4" fmla="*/ 50800 w 50800"/>
              <a:gd name="connsiteY4" fmla="*/ 1092200 h 1117600"/>
              <a:gd name="connisteX5" fmla="*/ 25400 w 50800"/>
              <a:gd name="connsiteY5" fmla="*/ 1117600 h 1117600"/>
              <a:gd name="connisteX6" fmla="*/ 25400 w 50800"/>
              <a:gd name="connsiteY6" fmla="*/ 1117600 h 1117600"/>
              <a:gd name="connisteX7" fmla="*/ 0 w 50800"/>
              <a:gd name="connsiteY7" fmla="*/ 1092200 h 1117600"/>
              <a:gd name="connisteX8" fmla="*/ 0 w 50800"/>
              <a:gd name="connsiteY8" fmla="*/ 25400 h 1117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0800" h="11176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1092200"/>
                </a:lnTo>
                <a:cubicBezTo>
                  <a:pt x="50800" y="1106228"/>
                  <a:pt x="39428" y="1117600"/>
                  <a:pt x="25400" y="1117600"/>
                </a:cubicBezTo>
                <a:lnTo>
                  <a:pt x="25400" y="1117600"/>
                </a:lnTo>
                <a:cubicBezTo>
                  <a:pt x="11372" y="1117600"/>
                  <a:pt x="0" y="1106228"/>
                  <a:pt x="0" y="10922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1" name="文本占位符 10"/>
          <p:cNvSpPr>
            <a:spLocks noGrp="1"/>
          </p:cNvSpPr>
          <p:nvPr>
            <p:ph type="body" idx="16386" hasCustomPrompt="1"/>
            <p:custDataLst>
              <p:tags r:id="rId5"/>
            </p:custDataLst>
          </p:nvPr>
        </p:nvSpPr>
        <p:spPr>
          <a:xfrm>
            <a:off x="4343400" y="1676400"/>
            <a:ext cx="7239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2" name="文本占位符 11"/>
          <p:cNvSpPr>
            <a:spLocks noGrp="1"/>
          </p:cNvSpPr>
          <p:nvPr>
            <p:ph type="body" idx="16387" hasCustomPrompt="1"/>
            <p:custDataLst>
              <p:tags r:id="rId6"/>
            </p:custDataLst>
          </p:nvPr>
        </p:nvSpPr>
        <p:spPr>
          <a:xfrm>
            <a:off x="4343400" y="2184400"/>
            <a:ext cx="72390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3" name="装饰  2"/>
          <p:cNvSpPr>
            <a:spLocks noGrp="1"/>
          </p:cNvSpPr>
          <p:nvPr>
            <p:ph type="body" idx="16394" hasCustomPrompt="1"/>
            <p:custDataLst>
              <p:tags r:id="rId7"/>
            </p:custDataLst>
          </p:nvPr>
        </p:nvSpPr>
        <p:spPr>
          <a:xfrm>
            <a:off x="4191000" y="3403600"/>
            <a:ext cx="50800" cy="1117600"/>
          </a:xfrm>
          <a:custGeom>
            <a:avLst/>
            <a:gdLst>
              <a:gd name="connisteX0" fmla="*/ 0 w 50800"/>
              <a:gd name="connsiteY0" fmla="*/ 25400 h 1117600"/>
              <a:gd name="connisteX1" fmla="*/ 25400 w 50800"/>
              <a:gd name="connsiteY1" fmla="*/ 0 h 1117600"/>
              <a:gd name="connisteX2" fmla="*/ 25400 w 50800"/>
              <a:gd name="connsiteY2" fmla="*/ 0 h 1117600"/>
              <a:gd name="connisteX3" fmla="*/ 50800 w 50800"/>
              <a:gd name="connsiteY3" fmla="*/ 25400 h 1117600"/>
              <a:gd name="connisteX4" fmla="*/ 50800 w 50800"/>
              <a:gd name="connsiteY4" fmla="*/ 1092200 h 1117600"/>
              <a:gd name="connisteX5" fmla="*/ 25400 w 50800"/>
              <a:gd name="connsiteY5" fmla="*/ 1117600 h 1117600"/>
              <a:gd name="connisteX6" fmla="*/ 25400 w 50800"/>
              <a:gd name="connsiteY6" fmla="*/ 1117600 h 1117600"/>
              <a:gd name="connisteX7" fmla="*/ 0 w 50800"/>
              <a:gd name="connsiteY7" fmla="*/ 1092200 h 1117600"/>
              <a:gd name="connisteX8" fmla="*/ 0 w 50800"/>
              <a:gd name="connsiteY8" fmla="*/ 25400 h 1117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0800" h="11176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1092200"/>
                </a:lnTo>
                <a:cubicBezTo>
                  <a:pt x="50800" y="1106228"/>
                  <a:pt x="39428" y="1117600"/>
                  <a:pt x="25400" y="1117600"/>
                </a:cubicBezTo>
                <a:lnTo>
                  <a:pt x="25400" y="1117600"/>
                </a:lnTo>
                <a:cubicBezTo>
                  <a:pt x="11372" y="1117600"/>
                  <a:pt x="0" y="1106228"/>
                  <a:pt x="0" y="10922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8" hasCustomPrompt="1"/>
            <p:custDataLst>
              <p:tags r:id="rId8"/>
            </p:custDataLst>
          </p:nvPr>
        </p:nvSpPr>
        <p:spPr>
          <a:xfrm>
            <a:off x="4343400" y="3403600"/>
            <a:ext cx="7239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5" name="文本占位符 14"/>
          <p:cNvSpPr>
            <a:spLocks noGrp="1"/>
          </p:cNvSpPr>
          <p:nvPr>
            <p:ph type="body" idx="16389" hasCustomPrompt="1"/>
            <p:custDataLst>
              <p:tags r:id="rId9"/>
            </p:custDataLst>
          </p:nvPr>
        </p:nvSpPr>
        <p:spPr>
          <a:xfrm>
            <a:off x="4343400" y="3911600"/>
            <a:ext cx="72390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6" name="装饰  5"/>
          <p:cNvSpPr>
            <a:spLocks noGrp="1"/>
          </p:cNvSpPr>
          <p:nvPr>
            <p:ph type="body" idx="16395" hasCustomPrompt="1"/>
            <p:custDataLst>
              <p:tags r:id="rId10"/>
            </p:custDataLst>
          </p:nvPr>
        </p:nvSpPr>
        <p:spPr>
          <a:xfrm>
            <a:off x="4191000" y="5130800"/>
            <a:ext cx="50800" cy="1117600"/>
          </a:xfrm>
          <a:custGeom>
            <a:avLst/>
            <a:gdLst>
              <a:gd name="connisteX0" fmla="*/ 0 w 50800"/>
              <a:gd name="connsiteY0" fmla="*/ 25400 h 1117600"/>
              <a:gd name="connisteX1" fmla="*/ 25400 w 50800"/>
              <a:gd name="connsiteY1" fmla="*/ 0 h 1117600"/>
              <a:gd name="connisteX2" fmla="*/ 25400 w 50800"/>
              <a:gd name="connsiteY2" fmla="*/ 0 h 1117600"/>
              <a:gd name="connisteX3" fmla="*/ 50800 w 50800"/>
              <a:gd name="connsiteY3" fmla="*/ 25400 h 1117600"/>
              <a:gd name="connisteX4" fmla="*/ 50800 w 50800"/>
              <a:gd name="connsiteY4" fmla="*/ 1092200 h 1117600"/>
              <a:gd name="connisteX5" fmla="*/ 25400 w 50800"/>
              <a:gd name="connsiteY5" fmla="*/ 1117600 h 1117600"/>
              <a:gd name="connisteX6" fmla="*/ 25400 w 50800"/>
              <a:gd name="connsiteY6" fmla="*/ 1117600 h 1117600"/>
              <a:gd name="connisteX7" fmla="*/ 0 w 50800"/>
              <a:gd name="connsiteY7" fmla="*/ 1092200 h 1117600"/>
              <a:gd name="connisteX8" fmla="*/ 0 w 50800"/>
              <a:gd name="connsiteY8" fmla="*/ 25400 h 1117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0800" h="11176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1092200"/>
                </a:lnTo>
                <a:cubicBezTo>
                  <a:pt x="50800" y="1106228"/>
                  <a:pt x="39428" y="1117600"/>
                  <a:pt x="25400" y="1117600"/>
                </a:cubicBezTo>
                <a:lnTo>
                  <a:pt x="25400" y="1117600"/>
                </a:lnTo>
                <a:cubicBezTo>
                  <a:pt x="11372" y="1117600"/>
                  <a:pt x="0" y="1106228"/>
                  <a:pt x="0" y="10922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7" name="文本占位符 16"/>
          <p:cNvSpPr>
            <a:spLocks noGrp="1"/>
          </p:cNvSpPr>
          <p:nvPr>
            <p:ph type="body" idx="16390" hasCustomPrompt="1"/>
            <p:custDataLst>
              <p:tags r:id="rId11"/>
            </p:custDataLst>
          </p:nvPr>
        </p:nvSpPr>
        <p:spPr>
          <a:xfrm>
            <a:off x="4343400" y="5130800"/>
            <a:ext cx="7239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8" name="文本占位符 17"/>
          <p:cNvSpPr>
            <a:spLocks noGrp="1"/>
          </p:cNvSpPr>
          <p:nvPr>
            <p:ph type="body" idx="16391" hasCustomPrompt="1"/>
            <p:custDataLst>
              <p:tags r:id="rId12"/>
            </p:custDataLst>
          </p:nvPr>
        </p:nvSpPr>
        <p:spPr>
          <a:xfrm>
            <a:off x="4343400" y="5638800"/>
            <a:ext cx="72390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6_82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ctrTitle" idx="16385" hasCustomPrompt="1"/>
            <p:custDataLst>
              <p:tags r:id="rId2"/>
            </p:custDataLst>
          </p:nvPr>
        </p:nvSpPr>
        <p:spPr>
          <a:xfrm>
            <a:off x="609600" y="533400"/>
            <a:ext cx="63246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8" name="内容占位符 7"/>
          <p:cNvSpPr>
            <a:spLocks noGrp="1"/>
          </p:cNvSpPr>
          <p:nvPr>
            <p:ph idx="16392" hasCustomPrompt="1"/>
            <p:custDataLst>
              <p:tags r:id="rId3"/>
            </p:custDataLst>
          </p:nvPr>
        </p:nvSpPr>
        <p:spPr>
          <a:xfrm>
            <a:off x="7543800" y="609600"/>
            <a:ext cx="4038600" cy="5638800"/>
          </a:xfrm>
          <a:custGeom>
            <a:avLst/>
            <a:gdLst>
              <a:gd name="connisteX0" fmla="*/ 0 w 4038600"/>
              <a:gd name="connsiteY0" fmla="*/ 0 h 5638800"/>
              <a:gd name="connisteX1" fmla="*/ 4038600 w 4038600"/>
              <a:gd name="connsiteY1" fmla="*/ 0 h 5638800"/>
              <a:gd name="connisteX2" fmla="*/ 4038600 w 4038600"/>
              <a:gd name="connsiteY2" fmla="*/ 5638800 h 5638800"/>
              <a:gd name="connisteX3" fmla="*/ 0 w 4038600"/>
              <a:gd name="connsiteY3" fmla="*/ 5638800 h 5638800"/>
              <a:gd name="connisteX4" fmla="*/ 0 w 4038600"/>
              <a:gd name="connsiteY4" fmla="*/ 0 h 5638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pathLst>
              <a:path w="4038600" h="5638800">
                <a:moveTo>
                  <a:pt x="0" y="0"/>
                </a:moveTo>
                <a:lnTo>
                  <a:pt x="4038600" y="0"/>
                </a:lnTo>
                <a:lnTo>
                  <a:pt x="4038600" y="5638800"/>
                </a:lnTo>
                <a:lnTo>
                  <a:pt x="0" y="5638800"/>
                </a:lnTo>
                <a:lnTo>
                  <a:pt x="0" y="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9" name="装饰  8"/>
          <p:cNvSpPr>
            <a:spLocks noGrp="1"/>
          </p:cNvSpPr>
          <p:nvPr>
            <p:ph type="body" idx="16393" hasCustomPrompt="1"/>
            <p:custDataLst>
              <p:tags r:id="rId4"/>
            </p:custDataLst>
          </p:nvPr>
        </p:nvSpPr>
        <p:spPr>
          <a:xfrm>
            <a:off x="609600" y="1676400"/>
            <a:ext cx="50800" cy="1117600"/>
          </a:xfrm>
          <a:custGeom>
            <a:avLst/>
            <a:gdLst>
              <a:gd name="connisteX0" fmla="*/ 0 w 50800"/>
              <a:gd name="connsiteY0" fmla="*/ 25400 h 1117600"/>
              <a:gd name="connisteX1" fmla="*/ 25400 w 50800"/>
              <a:gd name="connsiteY1" fmla="*/ 0 h 1117600"/>
              <a:gd name="connisteX2" fmla="*/ 25400 w 50800"/>
              <a:gd name="connsiteY2" fmla="*/ 0 h 1117600"/>
              <a:gd name="connisteX3" fmla="*/ 50800 w 50800"/>
              <a:gd name="connsiteY3" fmla="*/ 25400 h 1117600"/>
              <a:gd name="connisteX4" fmla="*/ 50800 w 50800"/>
              <a:gd name="connsiteY4" fmla="*/ 1092200 h 1117600"/>
              <a:gd name="connisteX5" fmla="*/ 25400 w 50800"/>
              <a:gd name="connsiteY5" fmla="*/ 1117600 h 1117600"/>
              <a:gd name="connisteX6" fmla="*/ 25400 w 50800"/>
              <a:gd name="connsiteY6" fmla="*/ 1117600 h 1117600"/>
              <a:gd name="connisteX7" fmla="*/ 0 w 50800"/>
              <a:gd name="connsiteY7" fmla="*/ 1092200 h 1117600"/>
              <a:gd name="connisteX8" fmla="*/ 0 w 50800"/>
              <a:gd name="connsiteY8" fmla="*/ 25400 h 1117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0800" h="11176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1092200"/>
                </a:lnTo>
                <a:cubicBezTo>
                  <a:pt x="50800" y="1106228"/>
                  <a:pt x="39428" y="1117600"/>
                  <a:pt x="25400" y="1117600"/>
                </a:cubicBezTo>
                <a:lnTo>
                  <a:pt x="25400" y="1117600"/>
                </a:lnTo>
                <a:cubicBezTo>
                  <a:pt x="11372" y="1117600"/>
                  <a:pt x="0" y="1106228"/>
                  <a:pt x="0" y="10922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1" name="文本占位符 10"/>
          <p:cNvSpPr>
            <a:spLocks noGrp="1"/>
          </p:cNvSpPr>
          <p:nvPr>
            <p:ph type="body" idx="16386" hasCustomPrompt="1"/>
            <p:custDataLst>
              <p:tags r:id="rId5"/>
            </p:custDataLst>
          </p:nvPr>
        </p:nvSpPr>
        <p:spPr>
          <a:xfrm>
            <a:off x="762000" y="1676400"/>
            <a:ext cx="6172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2" name="文本占位符 11"/>
          <p:cNvSpPr>
            <a:spLocks noGrp="1"/>
          </p:cNvSpPr>
          <p:nvPr>
            <p:ph type="body" idx="16387" hasCustomPrompt="1"/>
            <p:custDataLst>
              <p:tags r:id="rId6"/>
            </p:custDataLst>
          </p:nvPr>
        </p:nvSpPr>
        <p:spPr>
          <a:xfrm>
            <a:off x="762000" y="2184400"/>
            <a:ext cx="61722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3" name="装饰  2"/>
          <p:cNvSpPr>
            <a:spLocks noGrp="1"/>
          </p:cNvSpPr>
          <p:nvPr>
            <p:ph type="body" idx="16394" hasCustomPrompt="1"/>
            <p:custDataLst>
              <p:tags r:id="rId7"/>
            </p:custDataLst>
          </p:nvPr>
        </p:nvSpPr>
        <p:spPr>
          <a:xfrm>
            <a:off x="609600" y="3403600"/>
            <a:ext cx="50800" cy="1117600"/>
          </a:xfrm>
          <a:custGeom>
            <a:avLst/>
            <a:gdLst>
              <a:gd name="connisteX0" fmla="*/ 0 w 50800"/>
              <a:gd name="connsiteY0" fmla="*/ 25400 h 1117600"/>
              <a:gd name="connisteX1" fmla="*/ 25400 w 50800"/>
              <a:gd name="connsiteY1" fmla="*/ 0 h 1117600"/>
              <a:gd name="connisteX2" fmla="*/ 25400 w 50800"/>
              <a:gd name="connsiteY2" fmla="*/ 0 h 1117600"/>
              <a:gd name="connisteX3" fmla="*/ 50800 w 50800"/>
              <a:gd name="connsiteY3" fmla="*/ 25400 h 1117600"/>
              <a:gd name="connisteX4" fmla="*/ 50800 w 50800"/>
              <a:gd name="connsiteY4" fmla="*/ 1092200 h 1117600"/>
              <a:gd name="connisteX5" fmla="*/ 25400 w 50800"/>
              <a:gd name="connsiteY5" fmla="*/ 1117600 h 1117600"/>
              <a:gd name="connisteX6" fmla="*/ 25400 w 50800"/>
              <a:gd name="connsiteY6" fmla="*/ 1117600 h 1117600"/>
              <a:gd name="connisteX7" fmla="*/ 0 w 50800"/>
              <a:gd name="connsiteY7" fmla="*/ 1092200 h 1117600"/>
              <a:gd name="connisteX8" fmla="*/ 0 w 50800"/>
              <a:gd name="connsiteY8" fmla="*/ 25400 h 1117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0800" h="11176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1092200"/>
                </a:lnTo>
                <a:cubicBezTo>
                  <a:pt x="50800" y="1106228"/>
                  <a:pt x="39428" y="1117600"/>
                  <a:pt x="25400" y="1117600"/>
                </a:cubicBezTo>
                <a:lnTo>
                  <a:pt x="25400" y="1117600"/>
                </a:lnTo>
                <a:cubicBezTo>
                  <a:pt x="11372" y="1117600"/>
                  <a:pt x="0" y="1106228"/>
                  <a:pt x="0" y="10922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8" hasCustomPrompt="1"/>
            <p:custDataLst>
              <p:tags r:id="rId8"/>
            </p:custDataLst>
          </p:nvPr>
        </p:nvSpPr>
        <p:spPr>
          <a:xfrm>
            <a:off x="762000" y="3403600"/>
            <a:ext cx="6172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5" name="文本占位符 14"/>
          <p:cNvSpPr>
            <a:spLocks noGrp="1"/>
          </p:cNvSpPr>
          <p:nvPr>
            <p:ph type="body" idx="16389" hasCustomPrompt="1"/>
            <p:custDataLst>
              <p:tags r:id="rId9"/>
            </p:custDataLst>
          </p:nvPr>
        </p:nvSpPr>
        <p:spPr>
          <a:xfrm>
            <a:off x="762000" y="3911600"/>
            <a:ext cx="61722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6" name="装饰  5"/>
          <p:cNvSpPr>
            <a:spLocks noGrp="1"/>
          </p:cNvSpPr>
          <p:nvPr>
            <p:ph type="body" idx="16395" hasCustomPrompt="1"/>
            <p:custDataLst>
              <p:tags r:id="rId10"/>
            </p:custDataLst>
          </p:nvPr>
        </p:nvSpPr>
        <p:spPr>
          <a:xfrm>
            <a:off x="609600" y="5130800"/>
            <a:ext cx="50800" cy="1117600"/>
          </a:xfrm>
          <a:custGeom>
            <a:avLst/>
            <a:gdLst>
              <a:gd name="connisteX0" fmla="*/ 0 w 50800"/>
              <a:gd name="connsiteY0" fmla="*/ 25400 h 1117600"/>
              <a:gd name="connisteX1" fmla="*/ 25400 w 50800"/>
              <a:gd name="connsiteY1" fmla="*/ 0 h 1117600"/>
              <a:gd name="connisteX2" fmla="*/ 25400 w 50800"/>
              <a:gd name="connsiteY2" fmla="*/ 0 h 1117600"/>
              <a:gd name="connisteX3" fmla="*/ 50800 w 50800"/>
              <a:gd name="connsiteY3" fmla="*/ 25400 h 1117600"/>
              <a:gd name="connisteX4" fmla="*/ 50800 w 50800"/>
              <a:gd name="connsiteY4" fmla="*/ 1092200 h 1117600"/>
              <a:gd name="connisteX5" fmla="*/ 25400 w 50800"/>
              <a:gd name="connsiteY5" fmla="*/ 1117600 h 1117600"/>
              <a:gd name="connisteX6" fmla="*/ 25400 w 50800"/>
              <a:gd name="connsiteY6" fmla="*/ 1117600 h 1117600"/>
              <a:gd name="connisteX7" fmla="*/ 0 w 50800"/>
              <a:gd name="connsiteY7" fmla="*/ 1092200 h 1117600"/>
              <a:gd name="connisteX8" fmla="*/ 0 w 50800"/>
              <a:gd name="connsiteY8" fmla="*/ 25400 h 1117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0800" h="11176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1092200"/>
                </a:lnTo>
                <a:cubicBezTo>
                  <a:pt x="50800" y="1106228"/>
                  <a:pt x="39428" y="1117600"/>
                  <a:pt x="25400" y="1117600"/>
                </a:cubicBezTo>
                <a:lnTo>
                  <a:pt x="25400" y="1117600"/>
                </a:lnTo>
                <a:cubicBezTo>
                  <a:pt x="11372" y="1117600"/>
                  <a:pt x="0" y="1106228"/>
                  <a:pt x="0" y="10922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7" name="文本占位符 16"/>
          <p:cNvSpPr>
            <a:spLocks noGrp="1"/>
          </p:cNvSpPr>
          <p:nvPr>
            <p:ph type="body" idx="16390" hasCustomPrompt="1"/>
            <p:custDataLst>
              <p:tags r:id="rId11"/>
            </p:custDataLst>
          </p:nvPr>
        </p:nvSpPr>
        <p:spPr>
          <a:xfrm>
            <a:off x="762000" y="5130800"/>
            <a:ext cx="6172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8" name="文本占位符 17"/>
          <p:cNvSpPr>
            <a:spLocks noGrp="1"/>
          </p:cNvSpPr>
          <p:nvPr>
            <p:ph type="body" idx="16391" hasCustomPrompt="1"/>
            <p:custDataLst>
              <p:tags r:id="rId12"/>
            </p:custDataLst>
          </p:nvPr>
        </p:nvSpPr>
        <p:spPr>
          <a:xfrm>
            <a:off x="762000" y="5638800"/>
            <a:ext cx="61722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32_23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ctrTitle" idx="16385" hasCustomPrompt="1"/>
            <p:custDataLst>
              <p:tags r:id="rId2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8" name="装饰  7"/>
          <p:cNvSpPr>
            <a:spLocks noGrp="1"/>
          </p:cNvSpPr>
          <p:nvPr>
            <p:ph type="body" idx="16393" hasCustomPrompt="1"/>
            <p:custDataLst>
              <p:tags r:id="rId3"/>
            </p:custDataLst>
          </p:nvPr>
        </p:nvSpPr>
        <p:spPr>
          <a:xfrm>
            <a:off x="609600" y="1524000"/>
            <a:ext cx="3454400" cy="4724400"/>
          </a:xfrm>
          <a:custGeom>
            <a:avLst/>
            <a:gdLst>
              <a:gd name="connisteX0" fmla="*/ 0 w 3454400"/>
              <a:gd name="connsiteY0" fmla="*/ 203200 h 4724400"/>
              <a:gd name="connisteX1" fmla="*/ 203200 w 3454400"/>
              <a:gd name="connsiteY1" fmla="*/ 0 h 4724400"/>
              <a:gd name="connisteX2" fmla="*/ 3251200 w 3454400"/>
              <a:gd name="connsiteY2" fmla="*/ 0 h 4724400"/>
              <a:gd name="connisteX3" fmla="*/ 3454400 w 3454400"/>
              <a:gd name="connsiteY3" fmla="*/ 203200 h 4724400"/>
              <a:gd name="connisteX4" fmla="*/ 3454400 w 3454400"/>
              <a:gd name="connsiteY4" fmla="*/ 4521200 h 4724400"/>
              <a:gd name="connisteX5" fmla="*/ 3251200 w 3454400"/>
              <a:gd name="connsiteY5" fmla="*/ 4724400 h 4724400"/>
              <a:gd name="connisteX6" fmla="*/ 203200 w 3454400"/>
              <a:gd name="connsiteY6" fmla="*/ 4724400 h 4724400"/>
              <a:gd name="connisteX7" fmla="*/ 0 w 3454400"/>
              <a:gd name="connsiteY7" fmla="*/ 4521200 h 4724400"/>
              <a:gd name="connisteX8" fmla="*/ 0 w 3454400"/>
              <a:gd name="connsiteY8" fmla="*/ 20320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3454400" h="4724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4521200"/>
                </a:lnTo>
                <a:cubicBezTo>
                  <a:pt x="3454400" y="4633424"/>
                  <a:pt x="3363424" y="4724400"/>
                  <a:pt x="3251200" y="4724400"/>
                </a:cubicBezTo>
                <a:lnTo>
                  <a:pt x="203200" y="4724400"/>
                </a:lnTo>
                <a:cubicBezTo>
                  <a:pt x="90976" y="4724400"/>
                  <a:pt x="0" y="4633424"/>
                  <a:pt x="0" y="45212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9" name="装饰  8"/>
          <p:cNvSpPr>
            <a:spLocks noGrp="1"/>
          </p:cNvSpPr>
          <p:nvPr>
            <p:ph type="body" idx="16394" hasCustomPrompt="1"/>
            <p:custDataLst>
              <p:tags r:id="rId4"/>
            </p:custDataLst>
          </p:nvPr>
        </p:nvSpPr>
        <p:spPr>
          <a:xfrm>
            <a:off x="1727200" y="2082800"/>
            <a:ext cx="1219200" cy="1219200"/>
          </a:xfrm>
          <a:custGeom>
            <a:avLst/>
            <a:gdLst>
              <a:gd name="connisteX0" fmla="*/ 0 w 1219200"/>
              <a:gd name="connsiteY0" fmla="*/ 609600 h 1219200"/>
              <a:gd name="connisteX1" fmla="*/ 609600 w 1219200"/>
              <a:gd name="connsiteY1" fmla="*/ 0 h 1219200"/>
              <a:gd name="connisteX2" fmla="*/ 609600 w 1219200"/>
              <a:gd name="connsiteY2" fmla="*/ 0 h 1219200"/>
              <a:gd name="connisteX3" fmla="*/ 1219200 w 1219200"/>
              <a:gd name="connsiteY3" fmla="*/ 609600 h 1219200"/>
              <a:gd name="connisteX4" fmla="*/ 1219200 w 1219200"/>
              <a:gd name="connsiteY4" fmla="*/ 609600 h 1219200"/>
              <a:gd name="connisteX5" fmla="*/ 609600 w 1219200"/>
              <a:gd name="connsiteY5" fmla="*/ 1219200 h 1219200"/>
              <a:gd name="connisteX6" fmla="*/ 609600 w 1219200"/>
              <a:gd name="connsiteY6" fmla="*/ 1219200 h 1219200"/>
              <a:gd name="connisteX7" fmla="*/ 0 w 1219200"/>
              <a:gd name="connsiteY7" fmla="*/ 609600 h 1219200"/>
              <a:gd name="connisteX8" fmla="*/ 0 w 1219200"/>
              <a:gd name="connsiteY8" fmla="*/ 609600 h 1219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219200" h="1219200">
                <a:moveTo>
                  <a:pt x="0" y="609600"/>
                </a:moveTo>
                <a:cubicBezTo>
                  <a:pt x="0" y="272927"/>
                  <a:pt x="272927" y="0"/>
                  <a:pt x="609600" y="0"/>
                </a:cubicBezTo>
                <a:lnTo>
                  <a:pt x="609600" y="0"/>
                </a:lnTo>
                <a:cubicBezTo>
                  <a:pt x="946273" y="0"/>
                  <a:pt x="1219200" y="272927"/>
                  <a:pt x="1219200" y="609600"/>
                </a:cubicBezTo>
                <a:lnTo>
                  <a:pt x="1219200" y="609600"/>
                </a:lnTo>
                <a:cubicBezTo>
                  <a:pt x="1219200" y="946273"/>
                  <a:pt x="946273" y="1219200"/>
                  <a:pt x="609600" y="1219200"/>
                </a:cubicBezTo>
                <a:lnTo>
                  <a:pt x="609600" y="1219200"/>
                </a:lnTo>
                <a:cubicBezTo>
                  <a:pt x="272927" y="1219200"/>
                  <a:pt x="0" y="946273"/>
                  <a:pt x="0" y="609600"/>
                </a:cubicBezTo>
                <a:lnTo>
                  <a:pt x="0" y="6096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1" name="图片占位符 10"/>
          <p:cNvSpPr>
            <a:spLocks noGrp="1"/>
          </p:cNvSpPr>
          <p:nvPr>
            <p:ph type="pic" idx="16392" hasCustomPrompt="1"/>
            <p:custDataLst>
              <p:tags r:id="rId5"/>
            </p:custDataLst>
          </p:nvPr>
        </p:nvSpPr>
        <p:spPr>
          <a:xfrm>
            <a:off x="2011680" y="2367280"/>
            <a:ext cx="650240" cy="65024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2" name="文本占位符 11"/>
          <p:cNvSpPr>
            <a:spLocks noGrp="1"/>
          </p:cNvSpPr>
          <p:nvPr>
            <p:ph type="body" idx="16386" hasCustomPrompt="1"/>
            <p:custDataLst>
              <p:tags r:id="rId6"/>
            </p:custDataLst>
          </p:nvPr>
        </p:nvSpPr>
        <p:spPr>
          <a:xfrm>
            <a:off x="1016000" y="3606800"/>
            <a:ext cx="26416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项标题</a:t>
            </a:r>
            <a:endParaRPr lang="zh-CN" altLang="en-US" smtClean="0"/>
          </a:p>
        </p:txBody>
      </p:sp>
      <p:sp>
        <p:nvSpPr>
          <p:cNvPr id="13" name="文本占位符 12"/>
          <p:cNvSpPr>
            <a:spLocks noGrp="1"/>
          </p:cNvSpPr>
          <p:nvPr>
            <p:ph type="body" idx="16387" hasCustomPrompt="1"/>
            <p:custDataLst>
              <p:tags r:id="rId7"/>
            </p:custDataLst>
          </p:nvPr>
        </p:nvSpPr>
        <p:spPr>
          <a:xfrm>
            <a:off x="1016000" y="4165600"/>
            <a:ext cx="2641600" cy="15240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4" name="装饰  3"/>
          <p:cNvSpPr>
            <a:spLocks noGrp="1"/>
          </p:cNvSpPr>
          <p:nvPr>
            <p:ph type="body" idx="16396" hasCustomPrompt="1"/>
            <p:custDataLst>
              <p:tags r:id="rId8"/>
            </p:custDataLst>
          </p:nvPr>
        </p:nvSpPr>
        <p:spPr>
          <a:xfrm>
            <a:off x="4368800" y="1524000"/>
            <a:ext cx="3454400" cy="4724400"/>
          </a:xfrm>
          <a:custGeom>
            <a:avLst/>
            <a:gdLst>
              <a:gd name="connisteX0" fmla="*/ 0 w 3454400"/>
              <a:gd name="connsiteY0" fmla="*/ 203200 h 4724400"/>
              <a:gd name="connisteX1" fmla="*/ 203200 w 3454400"/>
              <a:gd name="connsiteY1" fmla="*/ 0 h 4724400"/>
              <a:gd name="connisteX2" fmla="*/ 3251200 w 3454400"/>
              <a:gd name="connsiteY2" fmla="*/ 0 h 4724400"/>
              <a:gd name="connisteX3" fmla="*/ 3454400 w 3454400"/>
              <a:gd name="connsiteY3" fmla="*/ 203200 h 4724400"/>
              <a:gd name="connisteX4" fmla="*/ 3454400 w 3454400"/>
              <a:gd name="connsiteY4" fmla="*/ 4521200 h 4724400"/>
              <a:gd name="connisteX5" fmla="*/ 3251200 w 3454400"/>
              <a:gd name="connsiteY5" fmla="*/ 4724400 h 4724400"/>
              <a:gd name="connisteX6" fmla="*/ 203200 w 3454400"/>
              <a:gd name="connsiteY6" fmla="*/ 4724400 h 4724400"/>
              <a:gd name="connisteX7" fmla="*/ 0 w 3454400"/>
              <a:gd name="connsiteY7" fmla="*/ 4521200 h 4724400"/>
              <a:gd name="connisteX8" fmla="*/ 0 w 3454400"/>
              <a:gd name="connsiteY8" fmla="*/ 20320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3454400" h="4724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4521200"/>
                </a:lnTo>
                <a:cubicBezTo>
                  <a:pt x="3454400" y="4633424"/>
                  <a:pt x="3363424" y="4724400"/>
                  <a:pt x="3251200" y="4724400"/>
                </a:cubicBezTo>
                <a:lnTo>
                  <a:pt x="203200" y="4724400"/>
                </a:lnTo>
                <a:cubicBezTo>
                  <a:pt x="90976" y="4724400"/>
                  <a:pt x="0" y="4633424"/>
                  <a:pt x="0" y="4521200"/>
                </a:cubicBezTo>
                <a:lnTo>
                  <a:pt x="0" y="2032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5" name="装饰  4"/>
          <p:cNvSpPr>
            <a:spLocks noGrp="1"/>
          </p:cNvSpPr>
          <p:nvPr>
            <p:ph type="body" idx="16397" hasCustomPrompt="1"/>
            <p:custDataLst>
              <p:tags r:id="rId9"/>
            </p:custDataLst>
          </p:nvPr>
        </p:nvSpPr>
        <p:spPr>
          <a:xfrm>
            <a:off x="5486400" y="2082800"/>
            <a:ext cx="1219200" cy="1219200"/>
          </a:xfrm>
          <a:custGeom>
            <a:avLst/>
            <a:gdLst>
              <a:gd name="connisteX0" fmla="*/ 0 w 1219200"/>
              <a:gd name="connsiteY0" fmla="*/ 609600 h 1219200"/>
              <a:gd name="connisteX1" fmla="*/ 609600 w 1219200"/>
              <a:gd name="connsiteY1" fmla="*/ 0 h 1219200"/>
              <a:gd name="connisteX2" fmla="*/ 609600 w 1219200"/>
              <a:gd name="connsiteY2" fmla="*/ 0 h 1219200"/>
              <a:gd name="connisteX3" fmla="*/ 1219200 w 1219200"/>
              <a:gd name="connsiteY3" fmla="*/ 609600 h 1219200"/>
              <a:gd name="connisteX4" fmla="*/ 1219200 w 1219200"/>
              <a:gd name="connsiteY4" fmla="*/ 609600 h 1219200"/>
              <a:gd name="connisteX5" fmla="*/ 609600 w 1219200"/>
              <a:gd name="connsiteY5" fmla="*/ 1219200 h 1219200"/>
              <a:gd name="connisteX6" fmla="*/ 609600 w 1219200"/>
              <a:gd name="connsiteY6" fmla="*/ 1219200 h 1219200"/>
              <a:gd name="connisteX7" fmla="*/ 0 w 1219200"/>
              <a:gd name="connsiteY7" fmla="*/ 609600 h 1219200"/>
              <a:gd name="connisteX8" fmla="*/ 0 w 1219200"/>
              <a:gd name="connsiteY8" fmla="*/ 609600 h 1219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219200" h="1219200">
                <a:moveTo>
                  <a:pt x="0" y="609600"/>
                </a:moveTo>
                <a:cubicBezTo>
                  <a:pt x="0" y="272927"/>
                  <a:pt x="272927" y="0"/>
                  <a:pt x="609600" y="0"/>
                </a:cubicBezTo>
                <a:lnTo>
                  <a:pt x="609600" y="0"/>
                </a:lnTo>
                <a:cubicBezTo>
                  <a:pt x="946273" y="0"/>
                  <a:pt x="1219200" y="272927"/>
                  <a:pt x="1219200" y="609600"/>
                </a:cubicBezTo>
                <a:lnTo>
                  <a:pt x="1219200" y="609600"/>
                </a:lnTo>
                <a:cubicBezTo>
                  <a:pt x="1219200" y="946273"/>
                  <a:pt x="946273" y="1219200"/>
                  <a:pt x="609600" y="1219200"/>
                </a:cubicBezTo>
                <a:lnTo>
                  <a:pt x="609600" y="1219200"/>
                </a:lnTo>
                <a:cubicBezTo>
                  <a:pt x="272927" y="1219200"/>
                  <a:pt x="0" y="946273"/>
                  <a:pt x="0" y="609600"/>
                </a:cubicBezTo>
                <a:lnTo>
                  <a:pt x="0" y="609600"/>
                </a:lnTo>
                <a:close/>
              </a:path>
            </a:pathLst>
          </a:custGeom>
          <a:solidFill>
            <a:srgbClr val="FFFFFF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6" name="图片占位符 15"/>
          <p:cNvSpPr>
            <a:spLocks noGrp="1"/>
          </p:cNvSpPr>
          <p:nvPr>
            <p:ph type="pic" idx="16395" hasCustomPrompt="1"/>
            <p:custDataLst>
              <p:tags r:id="rId10"/>
            </p:custDataLst>
          </p:nvPr>
        </p:nvSpPr>
        <p:spPr>
          <a:xfrm>
            <a:off x="5770880" y="2367280"/>
            <a:ext cx="650240" cy="65024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7" name="文本占位符 16"/>
          <p:cNvSpPr>
            <a:spLocks noGrp="1"/>
          </p:cNvSpPr>
          <p:nvPr>
            <p:ph type="body" idx="16388" hasCustomPrompt="1"/>
            <p:custDataLst>
              <p:tags r:id="rId11"/>
            </p:custDataLst>
          </p:nvPr>
        </p:nvSpPr>
        <p:spPr>
          <a:xfrm>
            <a:off x="4775200" y="3606800"/>
            <a:ext cx="26416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/>
              <a:t>项标题</a:t>
            </a:r>
            <a:endParaRPr lang="zh-CN" altLang="en-US" smtClean="0"/>
          </a:p>
        </p:txBody>
      </p:sp>
      <p:sp>
        <p:nvSpPr>
          <p:cNvPr id="18" name="文本占位符 17"/>
          <p:cNvSpPr>
            <a:spLocks noGrp="1"/>
          </p:cNvSpPr>
          <p:nvPr>
            <p:ph type="body" idx="16389" hasCustomPrompt="1"/>
            <p:custDataLst>
              <p:tags r:id="rId12"/>
            </p:custDataLst>
          </p:nvPr>
        </p:nvSpPr>
        <p:spPr>
          <a:xfrm>
            <a:off x="4775200" y="4165600"/>
            <a:ext cx="2641600" cy="15240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9" name="装饰  8"/>
          <p:cNvSpPr>
            <a:spLocks noGrp="1"/>
          </p:cNvSpPr>
          <p:nvPr>
            <p:ph type="body" idx="16399" hasCustomPrompt="1"/>
            <p:custDataLst>
              <p:tags r:id="rId13"/>
            </p:custDataLst>
          </p:nvPr>
        </p:nvSpPr>
        <p:spPr>
          <a:xfrm>
            <a:off x="8128000" y="1524000"/>
            <a:ext cx="3454400" cy="4724400"/>
          </a:xfrm>
          <a:custGeom>
            <a:avLst/>
            <a:gdLst>
              <a:gd name="connisteX0" fmla="*/ 0 w 3454400"/>
              <a:gd name="connsiteY0" fmla="*/ 203200 h 4724400"/>
              <a:gd name="connisteX1" fmla="*/ 203200 w 3454400"/>
              <a:gd name="connsiteY1" fmla="*/ 0 h 4724400"/>
              <a:gd name="connisteX2" fmla="*/ 3251200 w 3454400"/>
              <a:gd name="connsiteY2" fmla="*/ 0 h 4724400"/>
              <a:gd name="connisteX3" fmla="*/ 3454400 w 3454400"/>
              <a:gd name="connsiteY3" fmla="*/ 203200 h 4724400"/>
              <a:gd name="connisteX4" fmla="*/ 3454400 w 3454400"/>
              <a:gd name="connsiteY4" fmla="*/ 4521200 h 4724400"/>
              <a:gd name="connisteX5" fmla="*/ 3251200 w 3454400"/>
              <a:gd name="connsiteY5" fmla="*/ 4724400 h 4724400"/>
              <a:gd name="connisteX6" fmla="*/ 203200 w 3454400"/>
              <a:gd name="connsiteY6" fmla="*/ 4724400 h 4724400"/>
              <a:gd name="connisteX7" fmla="*/ 0 w 3454400"/>
              <a:gd name="connsiteY7" fmla="*/ 4521200 h 4724400"/>
              <a:gd name="connisteX8" fmla="*/ 0 w 3454400"/>
              <a:gd name="connsiteY8" fmla="*/ 20320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3454400" h="4724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4521200"/>
                </a:lnTo>
                <a:cubicBezTo>
                  <a:pt x="3454400" y="4633424"/>
                  <a:pt x="3363424" y="4724400"/>
                  <a:pt x="3251200" y="4724400"/>
                </a:cubicBezTo>
                <a:lnTo>
                  <a:pt x="203200" y="4724400"/>
                </a:lnTo>
                <a:cubicBezTo>
                  <a:pt x="90976" y="4724400"/>
                  <a:pt x="0" y="4633424"/>
                  <a:pt x="0" y="45212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0" name="装饰  9"/>
          <p:cNvSpPr>
            <a:spLocks noGrp="1"/>
          </p:cNvSpPr>
          <p:nvPr>
            <p:ph type="body" idx="16400" hasCustomPrompt="1"/>
            <p:custDataLst>
              <p:tags r:id="rId14"/>
            </p:custDataLst>
          </p:nvPr>
        </p:nvSpPr>
        <p:spPr>
          <a:xfrm>
            <a:off x="9245600" y="2082800"/>
            <a:ext cx="1219200" cy="1219200"/>
          </a:xfrm>
          <a:custGeom>
            <a:avLst/>
            <a:gdLst>
              <a:gd name="connisteX0" fmla="*/ 0 w 1219200"/>
              <a:gd name="connsiteY0" fmla="*/ 609600 h 1219200"/>
              <a:gd name="connisteX1" fmla="*/ 609600 w 1219200"/>
              <a:gd name="connsiteY1" fmla="*/ 0 h 1219200"/>
              <a:gd name="connisteX2" fmla="*/ 609600 w 1219200"/>
              <a:gd name="connsiteY2" fmla="*/ 0 h 1219200"/>
              <a:gd name="connisteX3" fmla="*/ 1219200 w 1219200"/>
              <a:gd name="connsiteY3" fmla="*/ 609600 h 1219200"/>
              <a:gd name="connisteX4" fmla="*/ 1219200 w 1219200"/>
              <a:gd name="connsiteY4" fmla="*/ 609600 h 1219200"/>
              <a:gd name="connisteX5" fmla="*/ 609600 w 1219200"/>
              <a:gd name="connsiteY5" fmla="*/ 1219200 h 1219200"/>
              <a:gd name="connisteX6" fmla="*/ 609600 w 1219200"/>
              <a:gd name="connsiteY6" fmla="*/ 1219200 h 1219200"/>
              <a:gd name="connisteX7" fmla="*/ 0 w 1219200"/>
              <a:gd name="connsiteY7" fmla="*/ 609600 h 1219200"/>
              <a:gd name="connisteX8" fmla="*/ 0 w 1219200"/>
              <a:gd name="connsiteY8" fmla="*/ 609600 h 1219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219200" h="1219200">
                <a:moveTo>
                  <a:pt x="0" y="609600"/>
                </a:moveTo>
                <a:cubicBezTo>
                  <a:pt x="0" y="272927"/>
                  <a:pt x="272927" y="0"/>
                  <a:pt x="609600" y="0"/>
                </a:cubicBezTo>
                <a:lnTo>
                  <a:pt x="609600" y="0"/>
                </a:lnTo>
                <a:cubicBezTo>
                  <a:pt x="946273" y="0"/>
                  <a:pt x="1219200" y="272927"/>
                  <a:pt x="1219200" y="609600"/>
                </a:cubicBezTo>
                <a:lnTo>
                  <a:pt x="1219200" y="609600"/>
                </a:lnTo>
                <a:cubicBezTo>
                  <a:pt x="1219200" y="946273"/>
                  <a:pt x="946273" y="1219200"/>
                  <a:pt x="609600" y="1219200"/>
                </a:cubicBezTo>
                <a:lnTo>
                  <a:pt x="609600" y="1219200"/>
                </a:lnTo>
                <a:cubicBezTo>
                  <a:pt x="272927" y="1219200"/>
                  <a:pt x="0" y="946273"/>
                  <a:pt x="0" y="609600"/>
                </a:cubicBezTo>
                <a:lnTo>
                  <a:pt x="0" y="6096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1" name="图片占位符 20"/>
          <p:cNvSpPr>
            <a:spLocks noGrp="1"/>
          </p:cNvSpPr>
          <p:nvPr>
            <p:ph type="pic" idx="16398" hasCustomPrompt="1"/>
            <p:custDataLst>
              <p:tags r:id="rId15"/>
            </p:custDataLst>
          </p:nvPr>
        </p:nvSpPr>
        <p:spPr>
          <a:xfrm>
            <a:off x="9530080" y="2367280"/>
            <a:ext cx="650240" cy="65024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22" name="文本占位符 21"/>
          <p:cNvSpPr>
            <a:spLocks noGrp="1"/>
          </p:cNvSpPr>
          <p:nvPr>
            <p:ph type="body" idx="16390" hasCustomPrompt="1"/>
            <p:custDataLst>
              <p:tags r:id="rId16"/>
            </p:custDataLst>
          </p:nvPr>
        </p:nvSpPr>
        <p:spPr>
          <a:xfrm>
            <a:off x="8534400" y="3606800"/>
            <a:ext cx="26416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项标题</a:t>
            </a:r>
            <a:endParaRPr lang="zh-CN" altLang="en-US" smtClean="0"/>
          </a:p>
        </p:txBody>
      </p:sp>
      <p:sp>
        <p:nvSpPr>
          <p:cNvPr id="23" name="文本占位符 22"/>
          <p:cNvSpPr>
            <a:spLocks noGrp="1"/>
          </p:cNvSpPr>
          <p:nvPr>
            <p:ph type="body" idx="16391" hasCustomPrompt="1"/>
            <p:custDataLst>
              <p:tags r:id="rId17"/>
            </p:custDataLst>
          </p:nvPr>
        </p:nvSpPr>
        <p:spPr>
          <a:xfrm>
            <a:off x="8534400" y="4165600"/>
            <a:ext cx="2641600" cy="15240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7999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76000">
                <a:schemeClr val="accent2">
                  <a:alpha val="1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19" name="椭圆 18"/>
          <p:cNvSpPr/>
          <p:nvPr userDrawn="1">
            <p:custDataLst>
              <p:tags r:id="rId3"/>
            </p:custDataLst>
          </p:nvPr>
        </p:nvSpPr>
        <p:spPr>
          <a:xfrm>
            <a:off x="10122177" y="390350"/>
            <a:ext cx="1224507" cy="1224507"/>
          </a:xfrm>
          <a:prstGeom prst="ellipse">
            <a:avLst/>
          </a:prstGeom>
          <a:gradFill>
            <a:gsLst>
              <a:gs pos="100000">
                <a:schemeClr val="accent2">
                  <a:alpha val="70000"/>
                </a:schemeClr>
              </a:gs>
              <a:gs pos="0">
                <a:schemeClr val="accent2">
                  <a:alpha val="0"/>
                </a:schemeClr>
              </a:gs>
            </a:gsLst>
            <a:lin ang="5400000" scaled="1"/>
          </a:gradFill>
          <a:ln>
            <a:noFill/>
          </a:ln>
          <a:effectLst>
            <a:softEdge rad="1651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任意多边形: 形状 20"/>
          <p:cNvSpPr/>
          <p:nvPr userDrawn="1">
            <p:custDataLst>
              <p:tags r:id="rId4"/>
            </p:custDataLst>
          </p:nvPr>
        </p:nvSpPr>
        <p:spPr>
          <a:xfrm>
            <a:off x="10315575" y="527100"/>
            <a:ext cx="1876425" cy="1444245"/>
          </a:xfrm>
          <a:custGeom>
            <a:avLst/>
            <a:gdLst>
              <a:gd name="connsiteX0" fmla="*/ 1762548 w 1762548"/>
              <a:gd name="connsiteY0" fmla="*/ 0 h 1540757"/>
              <a:gd name="connsiteX1" fmla="*/ 1762548 w 1762548"/>
              <a:gd name="connsiteY1" fmla="*/ 1540757 h 1540757"/>
              <a:gd name="connsiteX2" fmla="*/ 0 w 1762548"/>
              <a:gd name="connsiteY2" fmla="*/ 1540757 h 1540757"/>
              <a:gd name="connsiteX3" fmla="*/ 18169 w 1762548"/>
              <a:gd name="connsiteY3" fmla="*/ 1421710 h 1540757"/>
              <a:gd name="connsiteX4" fmla="*/ 1762548 w 1762548"/>
              <a:gd name="connsiteY4" fmla="*/ 0 h 15407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2548" h="1540757">
                <a:moveTo>
                  <a:pt x="1762548" y="0"/>
                </a:moveTo>
                <a:lnTo>
                  <a:pt x="1762548" y="1540757"/>
                </a:lnTo>
                <a:lnTo>
                  <a:pt x="0" y="1540757"/>
                </a:lnTo>
                <a:lnTo>
                  <a:pt x="18169" y="1421710"/>
                </a:lnTo>
                <a:cubicBezTo>
                  <a:pt x="184199" y="610342"/>
                  <a:pt x="902097" y="0"/>
                  <a:pt x="1762548" y="0"/>
                </a:cubicBezTo>
                <a:close/>
              </a:path>
            </a:pathLst>
          </a:custGeom>
          <a:gradFill flip="none" rotWithShape="1">
            <a:gsLst>
              <a:gs pos="71000">
                <a:schemeClr val="bg1">
                  <a:alpha val="68000"/>
                </a:schemeClr>
              </a:gs>
              <a:gs pos="50000">
                <a:schemeClr val="bg1">
                  <a:alpha val="5000"/>
                </a:schemeClr>
              </a:gs>
            </a:gsLst>
            <a:lin ang="13500000" scaled="1"/>
            <a:tileRect/>
          </a:gradFill>
          <a:ln w="6350">
            <a:gradFill flip="none" rotWithShape="1">
              <a:gsLst>
                <a:gs pos="17000">
                  <a:schemeClr val="bg2"/>
                </a:gs>
                <a:gs pos="30000">
                  <a:schemeClr val="bg2">
                    <a:alpha val="0"/>
                  </a:schemeClr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/>
          </a:p>
        </p:txBody>
      </p:sp>
      <p:sp>
        <p:nvSpPr>
          <p:cNvPr id="31" name="矩形 30"/>
          <p:cNvSpPr/>
          <p:nvPr userDrawn="1">
            <p:custDataLst>
              <p:tags r:id="rId5"/>
            </p:custDataLst>
          </p:nvPr>
        </p:nvSpPr>
        <p:spPr>
          <a:xfrm>
            <a:off x="0" y="1893811"/>
            <a:ext cx="12192000" cy="4964189"/>
          </a:xfrm>
          <a:prstGeom prst="rect">
            <a:avLst/>
          </a:prstGeom>
          <a:gradFill>
            <a:gsLst>
              <a:gs pos="95000">
                <a:srgbClr val="FEFEFF">
                  <a:alpha val="100000"/>
                </a:srgbClr>
              </a:gs>
              <a:gs pos="0">
                <a:srgbClr val="E6EFFE">
                  <a:alpha val="100000"/>
                  <a:lumMod val="5000"/>
                  <a:lumOff val="95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/>
          <p:cNvSpPr/>
          <p:nvPr userDrawn="1">
            <p:custDataLst>
              <p:tags r:id="rId6"/>
            </p:custDataLst>
          </p:nvPr>
        </p:nvSpPr>
        <p:spPr>
          <a:xfrm>
            <a:off x="0" y="6585002"/>
            <a:ext cx="12192000" cy="272998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20000"/>
                  <a:lumOff val="80000"/>
                  <a:alpha val="0"/>
                </a:schemeClr>
              </a:gs>
              <a:gs pos="100000">
                <a:schemeClr val="accent2">
                  <a:lumMod val="20000"/>
                  <a:lumOff val="80000"/>
                </a:schemeClr>
              </a:gs>
            </a:gsLst>
            <a:lin ang="10800000" scaled="1"/>
            <a:tileRect/>
          </a:gra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" name="任意多边形: 形状 21"/>
          <p:cNvSpPr/>
          <p:nvPr userDrawn="1">
            <p:custDataLst>
              <p:tags r:id="rId7"/>
            </p:custDataLst>
          </p:nvPr>
        </p:nvSpPr>
        <p:spPr>
          <a:xfrm>
            <a:off x="2" y="2"/>
            <a:ext cx="891201" cy="780696"/>
          </a:xfrm>
          <a:custGeom>
            <a:avLst/>
            <a:gdLst>
              <a:gd name="connsiteX0" fmla="*/ 0 w 1809977"/>
              <a:gd name="connsiteY0" fmla="*/ 0 h 1585549"/>
              <a:gd name="connsiteX1" fmla="*/ 1809977 w 1809977"/>
              <a:gd name="connsiteY1" fmla="*/ 0 h 1585549"/>
              <a:gd name="connsiteX2" fmla="*/ 1801326 w 1809977"/>
              <a:gd name="connsiteY2" fmla="*/ 56684 h 1585549"/>
              <a:gd name="connsiteX3" fmla="*/ 116835 w 1809977"/>
              <a:gd name="connsiteY3" fmla="*/ 1579650 h 1585549"/>
              <a:gd name="connsiteX4" fmla="*/ 0 w 1809977"/>
              <a:gd name="connsiteY4" fmla="*/ 1585549 h 1585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9977" h="1585549">
                <a:moveTo>
                  <a:pt x="0" y="0"/>
                </a:moveTo>
                <a:lnTo>
                  <a:pt x="1809977" y="0"/>
                </a:lnTo>
                <a:lnTo>
                  <a:pt x="1801326" y="56684"/>
                </a:lnTo>
                <a:cubicBezTo>
                  <a:pt x="1635100" y="869008"/>
                  <a:pt x="955821" y="1494446"/>
                  <a:pt x="116835" y="1579650"/>
                </a:cubicBezTo>
                <a:lnTo>
                  <a:pt x="0" y="1585549"/>
                </a:lnTo>
                <a:close/>
              </a:path>
            </a:pathLst>
          </a:custGeom>
          <a:gradFill flip="none" rotWithShape="1">
            <a:gsLst>
              <a:gs pos="20000">
                <a:schemeClr val="accent2">
                  <a:alpha val="0"/>
                </a:schemeClr>
              </a:gs>
              <a:gs pos="100000">
                <a:schemeClr val="accent2">
                  <a:alpha val="30000"/>
                </a:schemeClr>
              </a:gs>
            </a:gsLst>
            <a:lin ang="2700000" scaled="1"/>
            <a:tileRect/>
          </a:gra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3" name="椭圆 22"/>
          <p:cNvSpPr/>
          <p:nvPr userDrawn="1">
            <p:custDataLst>
              <p:tags r:id="rId8"/>
            </p:custDataLst>
          </p:nvPr>
        </p:nvSpPr>
        <p:spPr>
          <a:xfrm>
            <a:off x="8346055" y="1014463"/>
            <a:ext cx="106363" cy="106363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 userDrawn="1">
            <p:custDataLst>
              <p:tags r:id="rId9"/>
            </p:custDataLst>
          </p:nvPr>
        </p:nvSpPr>
        <p:spPr>
          <a:xfrm>
            <a:off x="8708679" y="1014463"/>
            <a:ext cx="106363" cy="106363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 userDrawn="1">
            <p:custDataLst>
              <p:tags r:id="rId10"/>
            </p:custDataLst>
          </p:nvPr>
        </p:nvSpPr>
        <p:spPr>
          <a:xfrm>
            <a:off x="8889990" y="1014463"/>
            <a:ext cx="106363" cy="106363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 userDrawn="1">
            <p:custDataLst>
              <p:tags r:id="rId11"/>
            </p:custDataLst>
          </p:nvPr>
        </p:nvSpPr>
        <p:spPr>
          <a:xfrm>
            <a:off x="8527367" y="1014463"/>
            <a:ext cx="106363" cy="1063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 userDrawn="1">
            <p:ph type="dt" sz="half" idx="10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 userDrawn="1">
            <p:ph type="ftr" sz="quarter" idx="11"/>
            <p:custDataLst>
              <p:tags r:id="rId1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 userDrawn="1">
            <p:ph type="sldNum" sz="quarter" idx="12"/>
            <p:custDataLst>
              <p:tags r:id="rId1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15"/>
            </p:custDataLst>
          </p:nvPr>
        </p:nvSpPr>
        <p:spPr>
          <a:xfrm>
            <a:off x="1066800" y="527100"/>
            <a:ext cx="1760105" cy="1081088"/>
          </a:xfrm>
        </p:spPr>
        <p:txBody>
          <a:bodyPr wrap="square" anchor="ctr" anchorCtr="0">
            <a:normAutofit/>
          </a:bodyPr>
          <a:lstStyle>
            <a:lvl1pPr>
              <a:defRPr sz="5400"/>
            </a:lvl1pPr>
          </a:lstStyle>
          <a:p>
            <a:r>
              <a:rPr lang="zh-CN" altLang="en-US" dirty="0"/>
              <a:t>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2_18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ctrTitle" idx="16385" hasCustomPrompt="1"/>
            <p:custDataLst>
              <p:tags r:id="rId2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8" name="装饰  7"/>
          <p:cNvSpPr>
            <a:spLocks noGrp="1"/>
          </p:cNvSpPr>
          <p:nvPr>
            <p:ph type="body" idx="16392" hasCustomPrompt="1"/>
            <p:custDataLst>
              <p:tags r:id="rId3"/>
            </p:custDataLst>
          </p:nvPr>
        </p:nvSpPr>
        <p:spPr>
          <a:xfrm>
            <a:off x="609600" y="3556000"/>
            <a:ext cx="3454400" cy="2692400"/>
          </a:xfrm>
          <a:custGeom>
            <a:avLst/>
            <a:gdLst>
              <a:gd name="connisteX0" fmla="*/ 0 w 3454400"/>
              <a:gd name="connsiteY0" fmla="*/ 0 h 2692400"/>
              <a:gd name="connisteX1" fmla="*/ 3454400 w 3454400"/>
              <a:gd name="connsiteY1" fmla="*/ 0 h 2692400"/>
              <a:gd name="connisteX2" fmla="*/ 3454400 w 3454400"/>
              <a:gd name="connsiteY2" fmla="*/ 2489200 h 2692400"/>
              <a:gd name="connisteX3" fmla="*/ 3251200 w 3454400"/>
              <a:gd name="connsiteY3" fmla="*/ 2692400 h 2692400"/>
              <a:gd name="connisteX4" fmla="*/ 203200 w 3454400"/>
              <a:gd name="connsiteY4" fmla="*/ 2692400 h 2692400"/>
              <a:gd name="connisteX5" fmla="*/ 0 w 3454400"/>
              <a:gd name="connsiteY5" fmla="*/ 2489200 h 2692400"/>
              <a:gd name="connisteX6" fmla="*/ 0 w 3454400"/>
              <a:gd name="connsiteY6" fmla="*/ 0 h 2692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3454400" h="2692400">
                <a:moveTo>
                  <a:pt x="0" y="0"/>
                </a:moveTo>
                <a:lnTo>
                  <a:pt x="3454400" y="0"/>
                </a:lnTo>
                <a:lnTo>
                  <a:pt x="3454400" y="2489200"/>
                </a:lnTo>
                <a:cubicBezTo>
                  <a:pt x="3454400" y="2601424"/>
                  <a:pt x="3363424" y="2692400"/>
                  <a:pt x="3251200" y="2692400"/>
                </a:cubicBezTo>
                <a:lnTo>
                  <a:pt x="203200" y="2692400"/>
                </a:lnTo>
                <a:cubicBezTo>
                  <a:pt x="90976" y="2692400"/>
                  <a:pt x="0" y="2601424"/>
                  <a:pt x="0" y="248920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9" name="图片占位符 8"/>
          <p:cNvSpPr>
            <a:spLocks noGrp="1"/>
          </p:cNvSpPr>
          <p:nvPr>
            <p:ph type="pic" idx="16393" hasCustomPrompt="1"/>
            <p:custDataLst>
              <p:tags r:id="rId4"/>
            </p:custDataLst>
          </p:nvPr>
        </p:nvSpPr>
        <p:spPr>
          <a:xfrm>
            <a:off x="609600" y="1524000"/>
            <a:ext cx="3454400" cy="2032000"/>
          </a:xfrm>
          <a:custGeom>
            <a:avLst/>
            <a:gdLst>
              <a:gd name="connisteX0" fmla="*/ 0 w 3454400"/>
              <a:gd name="connsiteY0" fmla="*/ 203200 h 2032000"/>
              <a:gd name="connisteX1" fmla="*/ 203200 w 3454400"/>
              <a:gd name="connsiteY1" fmla="*/ 0 h 2032000"/>
              <a:gd name="connisteX2" fmla="*/ 3251200 w 3454400"/>
              <a:gd name="connsiteY2" fmla="*/ 0 h 2032000"/>
              <a:gd name="connisteX3" fmla="*/ 3454400 w 3454400"/>
              <a:gd name="connsiteY3" fmla="*/ 203200 h 2032000"/>
              <a:gd name="connisteX4" fmla="*/ 3454400 w 3454400"/>
              <a:gd name="connsiteY4" fmla="*/ 2032000 h 2032000"/>
              <a:gd name="connisteX5" fmla="*/ 0 w 3454400"/>
              <a:gd name="connsiteY5" fmla="*/ 2032000 h 2032000"/>
              <a:gd name="connisteX6" fmla="*/ 0 w 3454400"/>
              <a:gd name="connsiteY6" fmla="*/ 203200 h 203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3454400" h="20320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2032000"/>
                </a:lnTo>
                <a:lnTo>
                  <a:pt x="0" y="2032000"/>
                </a:ln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1" name="文本占位符 10"/>
          <p:cNvSpPr>
            <a:spLocks noGrp="1"/>
          </p:cNvSpPr>
          <p:nvPr>
            <p:ph type="body" idx="16386" hasCustomPrompt="1"/>
            <p:custDataLst>
              <p:tags r:id="rId5"/>
            </p:custDataLst>
          </p:nvPr>
        </p:nvSpPr>
        <p:spPr>
          <a:xfrm>
            <a:off x="914400" y="3759200"/>
            <a:ext cx="2844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项标题</a:t>
            </a:r>
            <a:endParaRPr lang="zh-CN" altLang="en-US" smtClean="0"/>
          </a:p>
        </p:txBody>
      </p:sp>
      <p:sp>
        <p:nvSpPr>
          <p:cNvPr id="12" name="文本占位符 11"/>
          <p:cNvSpPr>
            <a:spLocks noGrp="1"/>
          </p:cNvSpPr>
          <p:nvPr>
            <p:ph type="body" idx="16387" hasCustomPrompt="1"/>
            <p:custDataLst>
              <p:tags r:id="rId6"/>
            </p:custDataLst>
          </p:nvPr>
        </p:nvSpPr>
        <p:spPr>
          <a:xfrm>
            <a:off x="914400" y="4216400"/>
            <a:ext cx="28448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3" name="装饰  2"/>
          <p:cNvSpPr>
            <a:spLocks noGrp="1"/>
          </p:cNvSpPr>
          <p:nvPr>
            <p:ph type="body" idx="16394" hasCustomPrompt="1"/>
            <p:custDataLst>
              <p:tags r:id="rId7"/>
            </p:custDataLst>
          </p:nvPr>
        </p:nvSpPr>
        <p:spPr>
          <a:xfrm>
            <a:off x="4368800" y="3556000"/>
            <a:ext cx="3454400" cy="2692400"/>
          </a:xfrm>
          <a:custGeom>
            <a:avLst/>
            <a:gdLst>
              <a:gd name="connisteX0" fmla="*/ 0 w 3454400"/>
              <a:gd name="connsiteY0" fmla="*/ 0 h 2692400"/>
              <a:gd name="connisteX1" fmla="*/ 3454400 w 3454400"/>
              <a:gd name="connsiteY1" fmla="*/ 0 h 2692400"/>
              <a:gd name="connisteX2" fmla="*/ 3454400 w 3454400"/>
              <a:gd name="connsiteY2" fmla="*/ 2489200 h 2692400"/>
              <a:gd name="connisteX3" fmla="*/ 3251200 w 3454400"/>
              <a:gd name="connsiteY3" fmla="*/ 2692400 h 2692400"/>
              <a:gd name="connisteX4" fmla="*/ 203200 w 3454400"/>
              <a:gd name="connsiteY4" fmla="*/ 2692400 h 2692400"/>
              <a:gd name="connisteX5" fmla="*/ 0 w 3454400"/>
              <a:gd name="connsiteY5" fmla="*/ 2489200 h 2692400"/>
              <a:gd name="connisteX6" fmla="*/ 0 w 3454400"/>
              <a:gd name="connsiteY6" fmla="*/ 0 h 2692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3454400" h="2692400">
                <a:moveTo>
                  <a:pt x="0" y="0"/>
                </a:moveTo>
                <a:lnTo>
                  <a:pt x="3454400" y="0"/>
                </a:lnTo>
                <a:lnTo>
                  <a:pt x="3454400" y="2489200"/>
                </a:lnTo>
                <a:cubicBezTo>
                  <a:pt x="3454400" y="2601424"/>
                  <a:pt x="3363424" y="2692400"/>
                  <a:pt x="3251200" y="2692400"/>
                </a:cubicBezTo>
                <a:lnTo>
                  <a:pt x="203200" y="2692400"/>
                </a:lnTo>
                <a:cubicBezTo>
                  <a:pt x="90976" y="2692400"/>
                  <a:pt x="0" y="2601424"/>
                  <a:pt x="0" y="248920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4" name="图片占位符 13"/>
          <p:cNvSpPr>
            <a:spLocks noGrp="1"/>
          </p:cNvSpPr>
          <p:nvPr>
            <p:ph type="pic" idx="16395" hasCustomPrompt="1"/>
            <p:custDataLst>
              <p:tags r:id="rId8"/>
            </p:custDataLst>
          </p:nvPr>
        </p:nvSpPr>
        <p:spPr>
          <a:xfrm>
            <a:off x="4368800" y="1524000"/>
            <a:ext cx="3454400" cy="2032000"/>
          </a:xfrm>
          <a:custGeom>
            <a:avLst/>
            <a:gdLst>
              <a:gd name="connisteX0" fmla="*/ 0 w 3454400"/>
              <a:gd name="connsiteY0" fmla="*/ 203200 h 2032000"/>
              <a:gd name="connisteX1" fmla="*/ 203200 w 3454400"/>
              <a:gd name="connsiteY1" fmla="*/ 0 h 2032000"/>
              <a:gd name="connisteX2" fmla="*/ 3251200 w 3454400"/>
              <a:gd name="connsiteY2" fmla="*/ 0 h 2032000"/>
              <a:gd name="connisteX3" fmla="*/ 3454400 w 3454400"/>
              <a:gd name="connsiteY3" fmla="*/ 203200 h 2032000"/>
              <a:gd name="connisteX4" fmla="*/ 3454400 w 3454400"/>
              <a:gd name="connsiteY4" fmla="*/ 2032000 h 2032000"/>
              <a:gd name="connisteX5" fmla="*/ 0 w 3454400"/>
              <a:gd name="connsiteY5" fmla="*/ 2032000 h 2032000"/>
              <a:gd name="connisteX6" fmla="*/ 0 w 3454400"/>
              <a:gd name="connsiteY6" fmla="*/ 203200 h 203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3454400" h="20320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2032000"/>
                </a:lnTo>
                <a:lnTo>
                  <a:pt x="0" y="2032000"/>
                </a:ln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5" name="文本占位符 14"/>
          <p:cNvSpPr>
            <a:spLocks noGrp="1"/>
          </p:cNvSpPr>
          <p:nvPr>
            <p:ph type="body" idx="16388" hasCustomPrompt="1"/>
            <p:custDataLst>
              <p:tags r:id="rId9"/>
            </p:custDataLst>
          </p:nvPr>
        </p:nvSpPr>
        <p:spPr>
          <a:xfrm>
            <a:off x="4673600" y="3759200"/>
            <a:ext cx="2844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/>
              <a:t>项标题</a:t>
            </a:r>
            <a:endParaRPr lang="zh-CN" altLang="en-US" smtClean="0"/>
          </a:p>
        </p:txBody>
      </p:sp>
      <p:sp>
        <p:nvSpPr>
          <p:cNvPr id="16" name="文本占位符 15"/>
          <p:cNvSpPr>
            <a:spLocks noGrp="1"/>
          </p:cNvSpPr>
          <p:nvPr>
            <p:ph type="body" idx="16389" hasCustomPrompt="1"/>
            <p:custDataLst>
              <p:tags r:id="rId10"/>
            </p:custDataLst>
          </p:nvPr>
        </p:nvSpPr>
        <p:spPr>
          <a:xfrm>
            <a:off x="4673600" y="4216400"/>
            <a:ext cx="28448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7" name="装饰  6"/>
          <p:cNvSpPr>
            <a:spLocks noGrp="1"/>
          </p:cNvSpPr>
          <p:nvPr>
            <p:ph type="body" idx="16396" hasCustomPrompt="1"/>
            <p:custDataLst>
              <p:tags r:id="rId11"/>
            </p:custDataLst>
          </p:nvPr>
        </p:nvSpPr>
        <p:spPr>
          <a:xfrm>
            <a:off x="8128000" y="3556000"/>
            <a:ext cx="3454400" cy="2692400"/>
          </a:xfrm>
          <a:custGeom>
            <a:avLst/>
            <a:gdLst>
              <a:gd name="connisteX0" fmla="*/ 0 w 3454400"/>
              <a:gd name="connsiteY0" fmla="*/ 0 h 2692400"/>
              <a:gd name="connisteX1" fmla="*/ 3454400 w 3454400"/>
              <a:gd name="connsiteY1" fmla="*/ 0 h 2692400"/>
              <a:gd name="connisteX2" fmla="*/ 3454400 w 3454400"/>
              <a:gd name="connsiteY2" fmla="*/ 2489200 h 2692400"/>
              <a:gd name="connisteX3" fmla="*/ 3251200 w 3454400"/>
              <a:gd name="connsiteY3" fmla="*/ 2692400 h 2692400"/>
              <a:gd name="connisteX4" fmla="*/ 203200 w 3454400"/>
              <a:gd name="connsiteY4" fmla="*/ 2692400 h 2692400"/>
              <a:gd name="connisteX5" fmla="*/ 0 w 3454400"/>
              <a:gd name="connsiteY5" fmla="*/ 2489200 h 2692400"/>
              <a:gd name="connisteX6" fmla="*/ 0 w 3454400"/>
              <a:gd name="connsiteY6" fmla="*/ 0 h 2692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3454400" h="2692400">
                <a:moveTo>
                  <a:pt x="0" y="0"/>
                </a:moveTo>
                <a:lnTo>
                  <a:pt x="3454400" y="0"/>
                </a:lnTo>
                <a:lnTo>
                  <a:pt x="3454400" y="2489200"/>
                </a:lnTo>
                <a:cubicBezTo>
                  <a:pt x="3454400" y="2601424"/>
                  <a:pt x="3363424" y="2692400"/>
                  <a:pt x="3251200" y="2692400"/>
                </a:cubicBezTo>
                <a:lnTo>
                  <a:pt x="203200" y="2692400"/>
                </a:lnTo>
                <a:cubicBezTo>
                  <a:pt x="90976" y="2692400"/>
                  <a:pt x="0" y="2601424"/>
                  <a:pt x="0" y="248920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8" name="图片占位符 17"/>
          <p:cNvSpPr>
            <a:spLocks noGrp="1"/>
          </p:cNvSpPr>
          <p:nvPr>
            <p:ph type="pic" idx="16397" hasCustomPrompt="1"/>
            <p:custDataLst>
              <p:tags r:id="rId12"/>
            </p:custDataLst>
          </p:nvPr>
        </p:nvSpPr>
        <p:spPr>
          <a:xfrm>
            <a:off x="8128000" y="1524000"/>
            <a:ext cx="3454400" cy="2032000"/>
          </a:xfrm>
          <a:custGeom>
            <a:avLst/>
            <a:gdLst>
              <a:gd name="connisteX0" fmla="*/ 0 w 3454400"/>
              <a:gd name="connsiteY0" fmla="*/ 203200 h 2032000"/>
              <a:gd name="connisteX1" fmla="*/ 203200 w 3454400"/>
              <a:gd name="connsiteY1" fmla="*/ 0 h 2032000"/>
              <a:gd name="connisteX2" fmla="*/ 3251200 w 3454400"/>
              <a:gd name="connsiteY2" fmla="*/ 0 h 2032000"/>
              <a:gd name="connisteX3" fmla="*/ 3454400 w 3454400"/>
              <a:gd name="connsiteY3" fmla="*/ 203200 h 2032000"/>
              <a:gd name="connisteX4" fmla="*/ 3454400 w 3454400"/>
              <a:gd name="connsiteY4" fmla="*/ 2032000 h 2032000"/>
              <a:gd name="connisteX5" fmla="*/ 0 w 3454400"/>
              <a:gd name="connsiteY5" fmla="*/ 2032000 h 2032000"/>
              <a:gd name="connisteX6" fmla="*/ 0 w 3454400"/>
              <a:gd name="connsiteY6" fmla="*/ 203200 h 203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3454400" h="20320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2032000"/>
                </a:lnTo>
                <a:lnTo>
                  <a:pt x="0" y="2032000"/>
                </a:ln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9" name="文本占位符 18"/>
          <p:cNvSpPr>
            <a:spLocks noGrp="1"/>
          </p:cNvSpPr>
          <p:nvPr>
            <p:ph type="body" idx="16390" hasCustomPrompt="1"/>
            <p:custDataLst>
              <p:tags r:id="rId13"/>
            </p:custDataLst>
          </p:nvPr>
        </p:nvSpPr>
        <p:spPr>
          <a:xfrm>
            <a:off x="8432800" y="3759200"/>
            <a:ext cx="2844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项标题</a:t>
            </a:r>
            <a:endParaRPr lang="zh-CN" altLang="en-US" smtClean="0"/>
          </a:p>
        </p:txBody>
      </p:sp>
      <p:sp>
        <p:nvSpPr>
          <p:cNvPr id="20" name="文本占位符 19"/>
          <p:cNvSpPr>
            <a:spLocks noGrp="1"/>
          </p:cNvSpPr>
          <p:nvPr>
            <p:ph type="body" idx="16391" hasCustomPrompt="1"/>
            <p:custDataLst>
              <p:tags r:id="rId14"/>
            </p:custDataLst>
          </p:nvPr>
        </p:nvSpPr>
        <p:spPr>
          <a:xfrm>
            <a:off x="8432800" y="4216400"/>
            <a:ext cx="28448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57_17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ctrTitle" idx="16385" hasCustomPrompt="1"/>
            <p:custDataLst>
              <p:tags r:id="rId2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8" name="装饰  7"/>
          <p:cNvSpPr>
            <a:spLocks noGrp="1"/>
          </p:cNvSpPr>
          <p:nvPr>
            <p:ph type="body" idx="16392" hasCustomPrompt="1"/>
            <p:custDataLst>
              <p:tags r:id="rId3"/>
            </p:custDataLst>
          </p:nvPr>
        </p:nvSpPr>
        <p:spPr>
          <a:xfrm>
            <a:off x="609600" y="3556000"/>
            <a:ext cx="3454400" cy="2692400"/>
          </a:xfrm>
          <a:custGeom>
            <a:avLst/>
            <a:gdLst>
              <a:gd name="connisteX0" fmla="*/ 0 w 3454400"/>
              <a:gd name="connsiteY0" fmla="*/ 0 h 2692400"/>
              <a:gd name="connisteX1" fmla="*/ 3454400 w 3454400"/>
              <a:gd name="connsiteY1" fmla="*/ 0 h 2692400"/>
              <a:gd name="connisteX2" fmla="*/ 3454400 w 3454400"/>
              <a:gd name="connsiteY2" fmla="*/ 2489200 h 2692400"/>
              <a:gd name="connisteX3" fmla="*/ 3251200 w 3454400"/>
              <a:gd name="connsiteY3" fmla="*/ 2692400 h 2692400"/>
              <a:gd name="connisteX4" fmla="*/ 203200 w 3454400"/>
              <a:gd name="connsiteY4" fmla="*/ 2692400 h 2692400"/>
              <a:gd name="connisteX5" fmla="*/ 0 w 3454400"/>
              <a:gd name="connsiteY5" fmla="*/ 2489200 h 2692400"/>
              <a:gd name="connisteX6" fmla="*/ 0 w 3454400"/>
              <a:gd name="connsiteY6" fmla="*/ 0 h 2692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3454400" h="2692400">
                <a:moveTo>
                  <a:pt x="0" y="0"/>
                </a:moveTo>
                <a:lnTo>
                  <a:pt x="3454400" y="0"/>
                </a:lnTo>
                <a:lnTo>
                  <a:pt x="3454400" y="2489200"/>
                </a:lnTo>
                <a:cubicBezTo>
                  <a:pt x="3454400" y="2601424"/>
                  <a:pt x="3363424" y="2692400"/>
                  <a:pt x="3251200" y="2692400"/>
                </a:cubicBezTo>
                <a:lnTo>
                  <a:pt x="203200" y="2692400"/>
                </a:lnTo>
                <a:cubicBezTo>
                  <a:pt x="90976" y="2692400"/>
                  <a:pt x="0" y="2601424"/>
                  <a:pt x="0" y="248920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9" name="图片占位符 8"/>
          <p:cNvSpPr>
            <a:spLocks noGrp="1"/>
          </p:cNvSpPr>
          <p:nvPr>
            <p:ph type="pic" idx="16393" hasCustomPrompt="1"/>
            <p:custDataLst>
              <p:tags r:id="rId4"/>
            </p:custDataLst>
          </p:nvPr>
        </p:nvSpPr>
        <p:spPr>
          <a:xfrm>
            <a:off x="609600" y="1524000"/>
            <a:ext cx="3454400" cy="2032000"/>
          </a:xfrm>
          <a:custGeom>
            <a:avLst/>
            <a:gdLst>
              <a:gd name="connisteX0" fmla="*/ 0 w 3454400"/>
              <a:gd name="connsiteY0" fmla="*/ 203200 h 2032000"/>
              <a:gd name="connisteX1" fmla="*/ 203200 w 3454400"/>
              <a:gd name="connsiteY1" fmla="*/ 0 h 2032000"/>
              <a:gd name="connisteX2" fmla="*/ 3251200 w 3454400"/>
              <a:gd name="connsiteY2" fmla="*/ 0 h 2032000"/>
              <a:gd name="connisteX3" fmla="*/ 3454400 w 3454400"/>
              <a:gd name="connsiteY3" fmla="*/ 203200 h 2032000"/>
              <a:gd name="connisteX4" fmla="*/ 3454400 w 3454400"/>
              <a:gd name="connsiteY4" fmla="*/ 2032000 h 2032000"/>
              <a:gd name="connisteX5" fmla="*/ 0 w 3454400"/>
              <a:gd name="connsiteY5" fmla="*/ 2032000 h 2032000"/>
              <a:gd name="connisteX6" fmla="*/ 0 w 3454400"/>
              <a:gd name="connsiteY6" fmla="*/ 203200 h 203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3454400" h="20320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2032000"/>
                </a:lnTo>
                <a:lnTo>
                  <a:pt x="0" y="2032000"/>
                </a:ln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1" name="文本占位符 10"/>
          <p:cNvSpPr>
            <a:spLocks noGrp="1"/>
          </p:cNvSpPr>
          <p:nvPr>
            <p:ph type="body" idx="16386" hasCustomPrompt="1"/>
            <p:custDataLst>
              <p:tags r:id="rId5"/>
            </p:custDataLst>
          </p:nvPr>
        </p:nvSpPr>
        <p:spPr>
          <a:xfrm>
            <a:off x="914400" y="3860800"/>
            <a:ext cx="2844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/>
              <a:t>项标题</a:t>
            </a:r>
            <a:endParaRPr lang="zh-CN" altLang="en-US" smtClean="0"/>
          </a:p>
        </p:txBody>
      </p:sp>
      <p:sp>
        <p:nvSpPr>
          <p:cNvPr id="12" name="文本占位符 11"/>
          <p:cNvSpPr>
            <a:spLocks noGrp="1"/>
          </p:cNvSpPr>
          <p:nvPr>
            <p:ph type="body" idx="16387" hasCustomPrompt="1"/>
            <p:custDataLst>
              <p:tags r:id="rId6"/>
            </p:custDataLst>
          </p:nvPr>
        </p:nvSpPr>
        <p:spPr>
          <a:xfrm>
            <a:off x="914400" y="4419600"/>
            <a:ext cx="2844800" cy="15240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3" name="装饰  2"/>
          <p:cNvSpPr>
            <a:spLocks noGrp="1"/>
          </p:cNvSpPr>
          <p:nvPr>
            <p:ph type="body" idx="16394" hasCustomPrompt="1"/>
            <p:custDataLst>
              <p:tags r:id="rId7"/>
            </p:custDataLst>
          </p:nvPr>
        </p:nvSpPr>
        <p:spPr>
          <a:xfrm>
            <a:off x="4368800" y="3556000"/>
            <a:ext cx="3454400" cy="2692400"/>
          </a:xfrm>
          <a:custGeom>
            <a:avLst/>
            <a:gdLst>
              <a:gd name="connisteX0" fmla="*/ 0 w 3454400"/>
              <a:gd name="connsiteY0" fmla="*/ 0 h 2692400"/>
              <a:gd name="connisteX1" fmla="*/ 3454400 w 3454400"/>
              <a:gd name="connsiteY1" fmla="*/ 0 h 2692400"/>
              <a:gd name="connisteX2" fmla="*/ 3454400 w 3454400"/>
              <a:gd name="connsiteY2" fmla="*/ 2489200 h 2692400"/>
              <a:gd name="connisteX3" fmla="*/ 3251200 w 3454400"/>
              <a:gd name="connsiteY3" fmla="*/ 2692400 h 2692400"/>
              <a:gd name="connisteX4" fmla="*/ 203200 w 3454400"/>
              <a:gd name="connsiteY4" fmla="*/ 2692400 h 2692400"/>
              <a:gd name="connisteX5" fmla="*/ 0 w 3454400"/>
              <a:gd name="connsiteY5" fmla="*/ 2489200 h 2692400"/>
              <a:gd name="connisteX6" fmla="*/ 0 w 3454400"/>
              <a:gd name="connsiteY6" fmla="*/ 0 h 2692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3454400" h="2692400">
                <a:moveTo>
                  <a:pt x="0" y="0"/>
                </a:moveTo>
                <a:lnTo>
                  <a:pt x="3454400" y="0"/>
                </a:lnTo>
                <a:lnTo>
                  <a:pt x="3454400" y="2489200"/>
                </a:lnTo>
                <a:cubicBezTo>
                  <a:pt x="3454400" y="2601424"/>
                  <a:pt x="3363424" y="2692400"/>
                  <a:pt x="3251200" y="2692400"/>
                </a:cubicBezTo>
                <a:lnTo>
                  <a:pt x="203200" y="2692400"/>
                </a:lnTo>
                <a:cubicBezTo>
                  <a:pt x="90976" y="2692400"/>
                  <a:pt x="0" y="2601424"/>
                  <a:pt x="0" y="248920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4" name="图片占位符 13"/>
          <p:cNvSpPr>
            <a:spLocks noGrp="1"/>
          </p:cNvSpPr>
          <p:nvPr>
            <p:ph type="pic" idx="16395" hasCustomPrompt="1"/>
            <p:custDataLst>
              <p:tags r:id="rId8"/>
            </p:custDataLst>
          </p:nvPr>
        </p:nvSpPr>
        <p:spPr>
          <a:xfrm>
            <a:off x="4368800" y="1524000"/>
            <a:ext cx="3454400" cy="2032000"/>
          </a:xfrm>
          <a:custGeom>
            <a:avLst/>
            <a:gdLst>
              <a:gd name="connisteX0" fmla="*/ 0 w 3454400"/>
              <a:gd name="connsiteY0" fmla="*/ 203200 h 2032000"/>
              <a:gd name="connisteX1" fmla="*/ 203200 w 3454400"/>
              <a:gd name="connsiteY1" fmla="*/ 0 h 2032000"/>
              <a:gd name="connisteX2" fmla="*/ 3251200 w 3454400"/>
              <a:gd name="connsiteY2" fmla="*/ 0 h 2032000"/>
              <a:gd name="connisteX3" fmla="*/ 3454400 w 3454400"/>
              <a:gd name="connsiteY3" fmla="*/ 203200 h 2032000"/>
              <a:gd name="connisteX4" fmla="*/ 3454400 w 3454400"/>
              <a:gd name="connsiteY4" fmla="*/ 2032000 h 2032000"/>
              <a:gd name="connisteX5" fmla="*/ 0 w 3454400"/>
              <a:gd name="connsiteY5" fmla="*/ 2032000 h 2032000"/>
              <a:gd name="connisteX6" fmla="*/ 0 w 3454400"/>
              <a:gd name="connsiteY6" fmla="*/ 203200 h 203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3454400" h="20320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2032000"/>
                </a:lnTo>
                <a:lnTo>
                  <a:pt x="0" y="2032000"/>
                </a:ln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5" name="文本占位符 14"/>
          <p:cNvSpPr>
            <a:spLocks noGrp="1"/>
          </p:cNvSpPr>
          <p:nvPr>
            <p:ph type="body" idx="16388" hasCustomPrompt="1"/>
            <p:custDataLst>
              <p:tags r:id="rId9"/>
            </p:custDataLst>
          </p:nvPr>
        </p:nvSpPr>
        <p:spPr>
          <a:xfrm>
            <a:off x="4673600" y="3860800"/>
            <a:ext cx="2844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/>
              <a:t>项标题</a:t>
            </a:r>
            <a:endParaRPr lang="zh-CN" altLang="en-US" smtClean="0"/>
          </a:p>
        </p:txBody>
      </p:sp>
      <p:sp>
        <p:nvSpPr>
          <p:cNvPr id="16" name="文本占位符 15"/>
          <p:cNvSpPr>
            <a:spLocks noGrp="1"/>
          </p:cNvSpPr>
          <p:nvPr>
            <p:ph type="body" idx="16389" hasCustomPrompt="1"/>
            <p:custDataLst>
              <p:tags r:id="rId10"/>
            </p:custDataLst>
          </p:nvPr>
        </p:nvSpPr>
        <p:spPr>
          <a:xfrm>
            <a:off x="4673600" y="4419600"/>
            <a:ext cx="2844800" cy="15240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7" name="装饰  6"/>
          <p:cNvSpPr>
            <a:spLocks noGrp="1"/>
          </p:cNvSpPr>
          <p:nvPr>
            <p:ph type="body" idx="16396" hasCustomPrompt="1"/>
            <p:custDataLst>
              <p:tags r:id="rId11"/>
            </p:custDataLst>
          </p:nvPr>
        </p:nvSpPr>
        <p:spPr>
          <a:xfrm>
            <a:off x="8128000" y="3556000"/>
            <a:ext cx="3454400" cy="2692400"/>
          </a:xfrm>
          <a:custGeom>
            <a:avLst/>
            <a:gdLst>
              <a:gd name="connisteX0" fmla="*/ 0 w 3454400"/>
              <a:gd name="connsiteY0" fmla="*/ 0 h 2692400"/>
              <a:gd name="connisteX1" fmla="*/ 3454400 w 3454400"/>
              <a:gd name="connsiteY1" fmla="*/ 0 h 2692400"/>
              <a:gd name="connisteX2" fmla="*/ 3454400 w 3454400"/>
              <a:gd name="connsiteY2" fmla="*/ 2489200 h 2692400"/>
              <a:gd name="connisteX3" fmla="*/ 3251200 w 3454400"/>
              <a:gd name="connsiteY3" fmla="*/ 2692400 h 2692400"/>
              <a:gd name="connisteX4" fmla="*/ 203200 w 3454400"/>
              <a:gd name="connsiteY4" fmla="*/ 2692400 h 2692400"/>
              <a:gd name="connisteX5" fmla="*/ 0 w 3454400"/>
              <a:gd name="connsiteY5" fmla="*/ 2489200 h 2692400"/>
              <a:gd name="connisteX6" fmla="*/ 0 w 3454400"/>
              <a:gd name="connsiteY6" fmla="*/ 0 h 2692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3454400" h="2692400">
                <a:moveTo>
                  <a:pt x="0" y="0"/>
                </a:moveTo>
                <a:lnTo>
                  <a:pt x="3454400" y="0"/>
                </a:lnTo>
                <a:lnTo>
                  <a:pt x="3454400" y="2489200"/>
                </a:lnTo>
                <a:cubicBezTo>
                  <a:pt x="3454400" y="2601424"/>
                  <a:pt x="3363424" y="2692400"/>
                  <a:pt x="3251200" y="2692400"/>
                </a:cubicBezTo>
                <a:lnTo>
                  <a:pt x="203200" y="2692400"/>
                </a:lnTo>
                <a:cubicBezTo>
                  <a:pt x="90976" y="2692400"/>
                  <a:pt x="0" y="2601424"/>
                  <a:pt x="0" y="248920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8" name="图片占位符 17"/>
          <p:cNvSpPr>
            <a:spLocks noGrp="1"/>
          </p:cNvSpPr>
          <p:nvPr>
            <p:ph type="pic" idx="16397" hasCustomPrompt="1"/>
            <p:custDataLst>
              <p:tags r:id="rId12"/>
            </p:custDataLst>
          </p:nvPr>
        </p:nvSpPr>
        <p:spPr>
          <a:xfrm>
            <a:off x="8128000" y="1524000"/>
            <a:ext cx="3454400" cy="2032000"/>
          </a:xfrm>
          <a:custGeom>
            <a:avLst/>
            <a:gdLst>
              <a:gd name="connisteX0" fmla="*/ 0 w 3454400"/>
              <a:gd name="connsiteY0" fmla="*/ 203200 h 2032000"/>
              <a:gd name="connisteX1" fmla="*/ 203200 w 3454400"/>
              <a:gd name="connsiteY1" fmla="*/ 0 h 2032000"/>
              <a:gd name="connisteX2" fmla="*/ 3251200 w 3454400"/>
              <a:gd name="connsiteY2" fmla="*/ 0 h 2032000"/>
              <a:gd name="connisteX3" fmla="*/ 3454400 w 3454400"/>
              <a:gd name="connsiteY3" fmla="*/ 203200 h 2032000"/>
              <a:gd name="connisteX4" fmla="*/ 3454400 w 3454400"/>
              <a:gd name="connsiteY4" fmla="*/ 2032000 h 2032000"/>
              <a:gd name="connisteX5" fmla="*/ 0 w 3454400"/>
              <a:gd name="connsiteY5" fmla="*/ 2032000 h 2032000"/>
              <a:gd name="connisteX6" fmla="*/ 0 w 3454400"/>
              <a:gd name="connsiteY6" fmla="*/ 203200 h 203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3454400" h="20320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2032000"/>
                </a:lnTo>
                <a:lnTo>
                  <a:pt x="0" y="2032000"/>
                </a:ln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9" name="文本占位符 18"/>
          <p:cNvSpPr>
            <a:spLocks noGrp="1"/>
          </p:cNvSpPr>
          <p:nvPr>
            <p:ph type="body" idx="16390" hasCustomPrompt="1"/>
            <p:custDataLst>
              <p:tags r:id="rId13"/>
            </p:custDataLst>
          </p:nvPr>
        </p:nvSpPr>
        <p:spPr>
          <a:xfrm>
            <a:off x="8432800" y="3860800"/>
            <a:ext cx="2844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/>
              <a:t>项标题</a:t>
            </a:r>
            <a:endParaRPr lang="zh-CN" altLang="en-US" smtClean="0"/>
          </a:p>
        </p:txBody>
      </p:sp>
      <p:sp>
        <p:nvSpPr>
          <p:cNvPr id="20" name="文本占位符 19"/>
          <p:cNvSpPr>
            <a:spLocks noGrp="1"/>
          </p:cNvSpPr>
          <p:nvPr>
            <p:ph type="body" idx="16391" hasCustomPrompt="1"/>
            <p:custDataLst>
              <p:tags r:id="rId14"/>
            </p:custDataLst>
          </p:nvPr>
        </p:nvSpPr>
        <p:spPr>
          <a:xfrm>
            <a:off x="8432800" y="4419600"/>
            <a:ext cx="2844800" cy="15240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10004_15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ctrTitle" idx="16385" hasCustomPrompt="1"/>
            <p:custDataLst>
              <p:tags r:id="rId2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8" name="装饰  7"/>
          <p:cNvSpPr>
            <a:spLocks noGrp="1"/>
          </p:cNvSpPr>
          <p:nvPr>
            <p:ph type="body" idx="16392" hasCustomPrompt="1"/>
            <p:custDataLst>
              <p:tags r:id="rId3"/>
            </p:custDataLst>
          </p:nvPr>
        </p:nvSpPr>
        <p:spPr>
          <a:xfrm>
            <a:off x="609600" y="1930400"/>
            <a:ext cx="3454400" cy="3911600"/>
          </a:xfrm>
          <a:custGeom>
            <a:avLst/>
            <a:gdLst>
              <a:gd name="connisteX0" fmla="*/ 0 w 3454400"/>
              <a:gd name="connsiteY0" fmla="*/ 203200 h 3911600"/>
              <a:gd name="connisteX1" fmla="*/ 203200 w 3454400"/>
              <a:gd name="connsiteY1" fmla="*/ 0 h 3911600"/>
              <a:gd name="connisteX2" fmla="*/ 3251200 w 3454400"/>
              <a:gd name="connsiteY2" fmla="*/ 0 h 3911600"/>
              <a:gd name="connisteX3" fmla="*/ 3454400 w 3454400"/>
              <a:gd name="connsiteY3" fmla="*/ 203200 h 3911600"/>
              <a:gd name="connisteX4" fmla="*/ 3454400 w 3454400"/>
              <a:gd name="connsiteY4" fmla="*/ 3708400 h 3911600"/>
              <a:gd name="connisteX5" fmla="*/ 3251200 w 3454400"/>
              <a:gd name="connsiteY5" fmla="*/ 3911600 h 3911600"/>
              <a:gd name="connisteX6" fmla="*/ 203200 w 3454400"/>
              <a:gd name="connsiteY6" fmla="*/ 3911600 h 3911600"/>
              <a:gd name="connisteX7" fmla="*/ 0 w 3454400"/>
              <a:gd name="connsiteY7" fmla="*/ 3708400 h 3911600"/>
              <a:gd name="connisteX8" fmla="*/ 0 w 3454400"/>
              <a:gd name="connsiteY8" fmla="*/ 203200 h 3911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3454400" h="39116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3708400"/>
                </a:lnTo>
                <a:cubicBezTo>
                  <a:pt x="3454400" y="3820624"/>
                  <a:pt x="3363424" y="3911600"/>
                  <a:pt x="3251200" y="3911600"/>
                </a:cubicBezTo>
                <a:lnTo>
                  <a:pt x="203200" y="3911600"/>
                </a:lnTo>
                <a:cubicBezTo>
                  <a:pt x="90976" y="3911600"/>
                  <a:pt x="0" y="3820624"/>
                  <a:pt x="0" y="37084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9" name="文本占位符 8"/>
          <p:cNvSpPr>
            <a:spLocks noGrp="1"/>
          </p:cNvSpPr>
          <p:nvPr>
            <p:ph type="body" idx="16386" hasCustomPrompt="1"/>
            <p:custDataLst>
              <p:tags r:id="rId4"/>
            </p:custDataLst>
          </p:nvPr>
        </p:nvSpPr>
        <p:spPr>
          <a:xfrm>
            <a:off x="914400" y="2692400"/>
            <a:ext cx="2844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项标题</a:t>
            </a:r>
            <a:endParaRPr lang="zh-CN" altLang="en-US" smtClean="0"/>
          </a:p>
        </p:txBody>
      </p:sp>
      <p:sp>
        <p:nvSpPr>
          <p:cNvPr id="11" name="文本占位符 10"/>
          <p:cNvSpPr>
            <a:spLocks noGrp="1"/>
          </p:cNvSpPr>
          <p:nvPr>
            <p:ph type="body" idx="16387" hasCustomPrompt="1"/>
            <p:custDataLst>
              <p:tags r:id="rId5"/>
            </p:custDataLst>
          </p:nvPr>
        </p:nvSpPr>
        <p:spPr>
          <a:xfrm>
            <a:off x="914400" y="3251200"/>
            <a:ext cx="28448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2" name="装饰  1"/>
          <p:cNvSpPr>
            <a:spLocks noGrp="1"/>
          </p:cNvSpPr>
          <p:nvPr>
            <p:ph type="body" idx="16393" hasCustomPrompt="1"/>
            <p:custDataLst>
              <p:tags r:id="rId6"/>
            </p:custDataLst>
          </p:nvPr>
        </p:nvSpPr>
        <p:spPr>
          <a:xfrm>
            <a:off x="4368800" y="1930400"/>
            <a:ext cx="3454400" cy="3911600"/>
          </a:xfrm>
          <a:custGeom>
            <a:avLst/>
            <a:gdLst>
              <a:gd name="connisteX0" fmla="*/ 0 w 3454400"/>
              <a:gd name="connsiteY0" fmla="*/ 203200 h 3911600"/>
              <a:gd name="connisteX1" fmla="*/ 203200 w 3454400"/>
              <a:gd name="connsiteY1" fmla="*/ 0 h 3911600"/>
              <a:gd name="connisteX2" fmla="*/ 3251200 w 3454400"/>
              <a:gd name="connsiteY2" fmla="*/ 0 h 3911600"/>
              <a:gd name="connisteX3" fmla="*/ 3454400 w 3454400"/>
              <a:gd name="connsiteY3" fmla="*/ 203200 h 3911600"/>
              <a:gd name="connisteX4" fmla="*/ 3454400 w 3454400"/>
              <a:gd name="connsiteY4" fmla="*/ 3708400 h 3911600"/>
              <a:gd name="connisteX5" fmla="*/ 3251200 w 3454400"/>
              <a:gd name="connsiteY5" fmla="*/ 3911600 h 3911600"/>
              <a:gd name="connisteX6" fmla="*/ 203200 w 3454400"/>
              <a:gd name="connsiteY6" fmla="*/ 3911600 h 3911600"/>
              <a:gd name="connisteX7" fmla="*/ 0 w 3454400"/>
              <a:gd name="connsiteY7" fmla="*/ 3708400 h 3911600"/>
              <a:gd name="connisteX8" fmla="*/ 0 w 3454400"/>
              <a:gd name="connsiteY8" fmla="*/ 203200 h 3911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3454400" h="39116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3708400"/>
                </a:lnTo>
                <a:cubicBezTo>
                  <a:pt x="3454400" y="3820624"/>
                  <a:pt x="3363424" y="3911600"/>
                  <a:pt x="3251200" y="3911600"/>
                </a:cubicBezTo>
                <a:lnTo>
                  <a:pt x="203200" y="3911600"/>
                </a:lnTo>
                <a:cubicBezTo>
                  <a:pt x="90976" y="3911600"/>
                  <a:pt x="0" y="3820624"/>
                  <a:pt x="0" y="37084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3" name="文本占位符 12"/>
          <p:cNvSpPr>
            <a:spLocks noGrp="1"/>
          </p:cNvSpPr>
          <p:nvPr>
            <p:ph type="body" idx="16388" hasCustomPrompt="1"/>
            <p:custDataLst>
              <p:tags r:id="rId7"/>
            </p:custDataLst>
          </p:nvPr>
        </p:nvSpPr>
        <p:spPr>
          <a:xfrm>
            <a:off x="4673600" y="2692400"/>
            <a:ext cx="2844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项标题</a:t>
            </a:r>
            <a:endParaRPr lang="zh-CN" altLang="en-US" smtClean="0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9" hasCustomPrompt="1"/>
            <p:custDataLst>
              <p:tags r:id="rId8"/>
            </p:custDataLst>
          </p:nvPr>
        </p:nvSpPr>
        <p:spPr>
          <a:xfrm>
            <a:off x="4673600" y="3251200"/>
            <a:ext cx="28448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5" name="装饰  4"/>
          <p:cNvSpPr>
            <a:spLocks noGrp="1"/>
          </p:cNvSpPr>
          <p:nvPr>
            <p:ph type="body" idx="16394" hasCustomPrompt="1"/>
            <p:custDataLst>
              <p:tags r:id="rId9"/>
            </p:custDataLst>
          </p:nvPr>
        </p:nvSpPr>
        <p:spPr>
          <a:xfrm>
            <a:off x="8128000" y="1930400"/>
            <a:ext cx="3454400" cy="3911600"/>
          </a:xfrm>
          <a:custGeom>
            <a:avLst/>
            <a:gdLst>
              <a:gd name="connisteX0" fmla="*/ 0 w 3454400"/>
              <a:gd name="connsiteY0" fmla="*/ 203200 h 3911600"/>
              <a:gd name="connisteX1" fmla="*/ 203200 w 3454400"/>
              <a:gd name="connsiteY1" fmla="*/ 0 h 3911600"/>
              <a:gd name="connisteX2" fmla="*/ 3251200 w 3454400"/>
              <a:gd name="connsiteY2" fmla="*/ 0 h 3911600"/>
              <a:gd name="connisteX3" fmla="*/ 3454400 w 3454400"/>
              <a:gd name="connsiteY3" fmla="*/ 203200 h 3911600"/>
              <a:gd name="connisteX4" fmla="*/ 3454400 w 3454400"/>
              <a:gd name="connsiteY4" fmla="*/ 3708400 h 3911600"/>
              <a:gd name="connisteX5" fmla="*/ 3251200 w 3454400"/>
              <a:gd name="connsiteY5" fmla="*/ 3911600 h 3911600"/>
              <a:gd name="connisteX6" fmla="*/ 203200 w 3454400"/>
              <a:gd name="connsiteY6" fmla="*/ 3911600 h 3911600"/>
              <a:gd name="connisteX7" fmla="*/ 0 w 3454400"/>
              <a:gd name="connsiteY7" fmla="*/ 3708400 h 3911600"/>
              <a:gd name="connisteX8" fmla="*/ 0 w 3454400"/>
              <a:gd name="connsiteY8" fmla="*/ 203200 h 3911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3454400" h="39116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3708400"/>
                </a:lnTo>
                <a:cubicBezTo>
                  <a:pt x="3454400" y="3820624"/>
                  <a:pt x="3363424" y="3911600"/>
                  <a:pt x="3251200" y="3911600"/>
                </a:cubicBezTo>
                <a:lnTo>
                  <a:pt x="203200" y="3911600"/>
                </a:lnTo>
                <a:cubicBezTo>
                  <a:pt x="90976" y="3911600"/>
                  <a:pt x="0" y="3820624"/>
                  <a:pt x="0" y="37084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6" name="文本占位符 15"/>
          <p:cNvSpPr>
            <a:spLocks noGrp="1"/>
          </p:cNvSpPr>
          <p:nvPr>
            <p:ph type="body" idx="16390" hasCustomPrompt="1"/>
            <p:custDataLst>
              <p:tags r:id="rId10"/>
            </p:custDataLst>
          </p:nvPr>
        </p:nvSpPr>
        <p:spPr>
          <a:xfrm>
            <a:off x="8432800" y="2692400"/>
            <a:ext cx="2844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项标题</a:t>
            </a:r>
            <a:endParaRPr lang="zh-CN" altLang="en-US" smtClean="0"/>
          </a:p>
        </p:txBody>
      </p:sp>
      <p:sp>
        <p:nvSpPr>
          <p:cNvPr id="17" name="文本占位符 16"/>
          <p:cNvSpPr>
            <a:spLocks noGrp="1"/>
          </p:cNvSpPr>
          <p:nvPr>
            <p:ph type="body" idx="16391" hasCustomPrompt="1"/>
            <p:custDataLst>
              <p:tags r:id="rId11"/>
            </p:custDataLst>
          </p:nvPr>
        </p:nvSpPr>
        <p:spPr>
          <a:xfrm>
            <a:off x="8432800" y="3251200"/>
            <a:ext cx="28448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上图中标下内-装饰上-默认位置-并列-51_46_group1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ctrTitle" idx="16385" hasCustomPrompt="1"/>
            <p:custDataLst>
              <p:tags r:id="rId2"/>
            </p:custDataLst>
          </p:nvPr>
        </p:nvSpPr>
        <p:spPr>
          <a:xfrm>
            <a:off x="609600" y="35306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8" name="内容占位符 7"/>
          <p:cNvSpPr>
            <a:spLocks noGrp="1"/>
          </p:cNvSpPr>
          <p:nvPr>
            <p:ph idx="16392" hasCustomPrompt="1"/>
            <p:custDataLst>
              <p:tags r:id="rId3"/>
            </p:custDataLst>
          </p:nvPr>
        </p:nvSpPr>
        <p:spPr>
          <a:xfrm>
            <a:off x="609600" y="609600"/>
            <a:ext cx="10972800" cy="2387600"/>
          </a:xfrm>
          <a:custGeom>
            <a:avLst/>
            <a:gdLst>
              <a:gd name="connisteX0" fmla="*/ 0 w 10972800"/>
              <a:gd name="connsiteY0" fmla="*/ 203200 h 2387600"/>
              <a:gd name="connisteX1" fmla="*/ 203200 w 10972800"/>
              <a:gd name="connsiteY1" fmla="*/ 0 h 2387600"/>
              <a:gd name="connisteX2" fmla="*/ 10769600 w 10972800"/>
              <a:gd name="connsiteY2" fmla="*/ 0 h 2387600"/>
              <a:gd name="connisteX3" fmla="*/ 10972800 w 10972800"/>
              <a:gd name="connsiteY3" fmla="*/ 203200 h 2387600"/>
              <a:gd name="connisteX4" fmla="*/ 10972800 w 10972800"/>
              <a:gd name="connsiteY4" fmla="*/ 2184400 h 2387600"/>
              <a:gd name="connisteX5" fmla="*/ 10769600 w 10972800"/>
              <a:gd name="connsiteY5" fmla="*/ 2387600 h 2387600"/>
              <a:gd name="connisteX6" fmla="*/ 203200 w 10972800"/>
              <a:gd name="connsiteY6" fmla="*/ 2387600 h 2387600"/>
              <a:gd name="connisteX7" fmla="*/ 0 w 10972800"/>
              <a:gd name="connsiteY7" fmla="*/ 2184400 h 2387600"/>
              <a:gd name="connisteX8" fmla="*/ 0 w 10972800"/>
              <a:gd name="connsiteY8" fmla="*/ 203200 h 2387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0972800" h="23876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10769600" y="0"/>
                </a:lnTo>
                <a:cubicBezTo>
                  <a:pt x="10881824" y="0"/>
                  <a:pt x="10972800" y="90976"/>
                  <a:pt x="10972800" y="203200"/>
                </a:cubicBezTo>
                <a:lnTo>
                  <a:pt x="10972800" y="2184400"/>
                </a:lnTo>
                <a:cubicBezTo>
                  <a:pt x="10972800" y="2296624"/>
                  <a:pt x="10881824" y="2387600"/>
                  <a:pt x="10769600" y="2387600"/>
                </a:cubicBezTo>
                <a:lnTo>
                  <a:pt x="203200" y="2387600"/>
                </a:lnTo>
                <a:cubicBezTo>
                  <a:pt x="90976" y="2387600"/>
                  <a:pt x="0" y="2296624"/>
                  <a:pt x="0" y="21844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9" name="装饰  8"/>
          <p:cNvSpPr>
            <a:spLocks noGrp="1"/>
          </p:cNvSpPr>
          <p:nvPr>
            <p:ph type="body" idx="16393" hasCustomPrompt="1"/>
            <p:custDataLst>
              <p:tags r:id="rId4"/>
            </p:custDataLst>
          </p:nvPr>
        </p:nvSpPr>
        <p:spPr>
          <a:xfrm>
            <a:off x="609600" y="4521200"/>
            <a:ext cx="50800" cy="1727200"/>
          </a:xfrm>
          <a:custGeom>
            <a:avLst/>
            <a:gdLst>
              <a:gd name="connisteX0" fmla="*/ 0 w 50800"/>
              <a:gd name="connsiteY0" fmla="*/ 25400 h 1727200"/>
              <a:gd name="connisteX1" fmla="*/ 25400 w 50800"/>
              <a:gd name="connsiteY1" fmla="*/ 0 h 1727200"/>
              <a:gd name="connisteX2" fmla="*/ 25400 w 50800"/>
              <a:gd name="connsiteY2" fmla="*/ 0 h 1727200"/>
              <a:gd name="connisteX3" fmla="*/ 50800 w 50800"/>
              <a:gd name="connsiteY3" fmla="*/ 25400 h 1727200"/>
              <a:gd name="connisteX4" fmla="*/ 50800 w 50800"/>
              <a:gd name="connsiteY4" fmla="*/ 1701800 h 1727200"/>
              <a:gd name="connisteX5" fmla="*/ 25400 w 50800"/>
              <a:gd name="connsiteY5" fmla="*/ 1727200 h 1727200"/>
              <a:gd name="connisteX6" fmla="*/ 25400 w 50800"/>
              <a:gd name="connsiteY6" fmla="*/ 1727200 h 1727200"/>
              <a:gd name="connisteX7" fmla="*/ 0 w 50800"/>
              <a:gd name="connsiteY7" fmla="*/ 1701800 h 1727200"/>
              <a:gd name="connisteX8" fmla="*/ 0 w 50800"/>
              <a:gd name="connsiteY8" fmla="*/ 25400 h 1727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0800" h="17272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1701800"/>
                </a:lnTo>
                <a:cubicBezTo>
                  <a:pt x="50800" y="1715828"/>
                  <a:pt x="39428" y="1727200"/>
                  <a:pt x="25400" y="1727200"/>
                </a:cubicBezTo>
                <a:lnTo>
                  <a:pt x="25400" y="1727200"/>
                </a:lnTo>
                <a:cubicBezTo>
                  <a:pt x="11372" y="1727200"/>
                  <a:pt x="0" y="1715828"/>
                  <a:pt x="0" y="17018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1" name="文本占位符 10"/>
          <p:cNvSpPr>
            <a:spLocks noGrp="1"/>
          </p:cNvSpPr>
          <p:nvPr>
            <p:ph type="body" idx="16386" hasCustomPrompt="1"/>
            <p:custDataLst>
              <p:tags r:id="rId5"/>
            </p:custDataLst>
          </p:nvPr>
        </p:nvSpPr>
        <p:spPr>
          <a:xfrm>
            <a:off x="762000" y="4521200"/>
            <a:ext cx="3098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2" name="文本占位符 11"/>
          <p:cNvSpPr>
            <a:spLocks noGrp="1"/>
          </p:cNvSpPr>
          <p:nvPr>
            <p:ph type="body" idx="16387" hasCustomPrompt="1"/>
            <p:custDataLst>
              <p:tags r:id="rId6"/>
            </p:custDataLst>
          </p:nvPr>
        </p:nvSpPr>
        <p:spPr>
          <a:xfrm>
            <a:off x="762000" y="5029200"/>
            <a:ext cx="30988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3" name="装饰  2"/>
          <p:cNvSpPr>
            <a:spLocks noGrp="1"/>
          </p:cNvSpPr>
          <p:nvPr>
            <p:ph type="body" idx="16394" hasCustomPrompt="1"/>
            <p:custDataLst>
              <p:tags r:id="rId7"/>
            </p:custDataLst>
          </p:nvPr>
        </p:nvSpPr>
        <p:spPr>
          <a:xfrm>
            <a:off x="4470400" y="4521200"/>
            <a:ext cx="50800" cy="1727200"/>
          </a:xfrm>
          <a:custGeom>
            <a:avLst/>
            <a:gdLst>
              <a:gd name="connisteX0" fmla="*/ 0 w 50800"/>
              <a:gd name="connsiteY0" fmla="*/ 25400 h 1727200"/>
              <a:gd name="connisteX1" fmla="*/ 25400 w 50800"/>
              <a:gd name="connsiteY1" fmla="*/ 0 h 1727200"/>
              <a:gd name="connisteX2" fmla="*/ 25400 w 50800"/>
              <a:gd name="connsiteY2" fmla="*/ 0 h 1727200"/>
              <a:gd name="connisteX3" fmla="*/ 50800 w 50800"/>
              <a:gd name="connsiteY3" fmla="*/ 25400 h 1727200"/>
              <a:gd name="connisteX4" fmla="*/ 50800 w 50800"/>
              <a:gd name="connsiteY4" fmla="*/ 1701800 h 1727200"/>
              <a:gd name="connisteX5" fmla="*/ 25400 w 50800"/>
              <a:gd name="connsiteY5" fmla="*/ 1727200 h 1727200"/>
              <a:gd name="connisteX6" fmla="*/ 25400 w 50800"/>
              <a:gd name="connsiteY6" fmla="*/ 1727200 h 1727200"/>
              <a:gd name="connisteX7" fmla="*/ 0 w 50800"/>
              <a:gd name="connsiteY7" fmla="*/ 1701800 h 1727200"/>
              <a:gd name="connisteX8" fmla="*/ 0 w 50800"/>
              <a:gd name="connsiteY8" fmla="*/ 25400 h 1727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0800" h="17272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1701800"/>
                </a:lnTo>
                <a:cubicBezTo>
                  <a:pt x="50800" y="1715828"/>
                  <a:pt x="39428" y="1727200"/>
                  <a:pt x="25400" y="1727200"/>
                </a:cubicBezTo>
                <a:lnTo>
                  <a:pt x="25400" y="1727200"/>
                </a:lnTo>
                <a:cubicBezTo>
                  <a:pt x="11372" y="1727200"/>
                  <a:pt x="0" y="1715828"/>
                  <a:pt x="0" y="17018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8" hasCustomPrompt="1"/>
            <p:custDataLst>
              <p:tags r:id="rId8"/>
            </p:custDataLst>
          </p:nvPr>
        </p:nvSpPr>
        <p:spPr>
          <a:xfrm>
            <a:off x="4622800" y="4521200"/>
            <a:ext cx="3098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5" name="文本占位符 14"/>
          <p:cNvSpPr>
            <a:spLocks noGrp="1"/>
          </p:cNvSpPr>
          <p:nvPr>
            <p:ph type="body" idx="16389" hasCustomPrompt="1"/>
            <p:custDataLst>
              <p:tags r:id="rId9"/>
            </p:custDataLst>
          </p:nvPr>
        </p:nvSpPr>
        <p:spPr>
          <a:xfrm>
            <a:off x="4622800" y="5029200"/>
            <a:ext cx="30988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6" name="装饰  5"/>
          <p:cNvSpPr>
            <a:spLocks noGrp="1"/>
          </p:cNvSpPr>
          <p:nvPr>
            <p:ph type="body" idx="16395" hasCustomPrompt="1"/>
            <p:custDataLst>
              <p:tags r:id="rId10"/>
            </p:custDataLst>
          </p:nvPr>
        </p:nvSpPr>
        <p:spPr>
          <a:xfrm>
            <a:off x="8331200" y="4521200"/>
            <a:ext cx="50800" cy="1727200"/>
          </a:xfrm>
          <a:custGeom>
            <a:avLst/>
            <a:gdLst>
              <a:gd name="connisteX0" fmla="*/ 0 w 50800"/>
              <a:gd name="connsiteY0" fmla="*/ 25400 h 1727200"/>
              <a:gd name="connisteX1" fmla="*/ 25400 w 50800"/>
              <a:gd name="connsiteY1" fmla="*/ 0 h 1727200"/>
              <a:gd name="connisteX2" fmla="*/ 25400 w 50800"/>
              <a:gd name="connsiteY2" fmla="*/ 0 h 1727200"/>
              <a:gd name="connisteX3" fmla="*/ 50800 w 50800"/>
              <a:gd name="connsiteY3" fmla="*/ 25400 h 1727200"/>
              <a:gd name="connisteX4" fmla="*/ 50800 w 50800"/>
              <a:gd name="connsiteY4" fmla="*/ 1701800 h 1727200"/>
              <a:gd name="connisteX5" fmla="*/ 25400 w 50800"/>
              <a:gd name="connsiteY5" fmla="*/ 1727200 h 1727200"/>
              <a:gd name="connisteX6" fmla="*/ 25400 w 50800"/>
              <a:gd name="connsiteY6" fmla="*/ 1727200 h 1727200"/>
              <a:gd name="connisteX7" fmla="*/ 0 w 50800"/>
              <a:gd name="connsiteY7" fmla="*/ 1701800 h 1727200"/>
              <a:gd name="connisteX8" fmla="*/ 0 w 50800"/>
              <a:gd name="connsiteY8" fmla="*/ 25400 h 1727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0800" h="17272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1701800"/>
                </a:lnTo>
                <a:cubicBezTo>
                  <a:pt x="50800" y="1715828"/>
                  <a:pt x="39428" y="1727200"/>
                  <a:pt x="25400" y="1727200"/>
                </a:cubicBezTo>
                <a:lnTo>
                  <a:pt x="25400" y="1727200"/>
                </a:lnTo>
                <a:cubicBezTo>
                  <a:pt x="11372" y="1727200"/>
                  <a:pt x="0" y="1715828"/>
                  <a:pt x="0" y="17018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7" name="文本占位符 16"/>
          <p:cNvSpPr>
            <a:spLocks noGrp="1"/>
          </p:cNvSpPr>
          <p:nvPr>
            <p:ph type="body" idx="16390" hasCustomPrompt="1"/>
            <p:custDataLst>
              <p:tags r:id="rId11"/>
            </p:custDataLst>
          </p:nvPr>
        </p:nvSpPr>
        <p:spPr>
          <a:xfrm>
            <a:off x="8483600" y="4521200"/>
            <a:ext cx="3098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8" name="文本占位符 17"/>
          <p:cNvSpPr>
            <a:spLocks noGrp="1"/>
          </p:cNvSpPr>
          <p:nvPr>
            <p:ph type="body" idx="16391" hasCustomPrompt="1"/>
            <p:custDataLst>
              <p:tags r:id="rId12"/>
            </p:custDataLst>
          </p:nvPr>
        </p:nvSpPr>
        <p:spPr>
          <a:xfrm>
            <a:off x="8483600" y="5029200"/>
            <a:ext cx="30988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10013_11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ctrTitle" idx="16385" hasCustomPrompt="1"/>
            <p:custDataLst>
              <p:tags r:id="rId2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8" name="内容占位符 7"/>
          <p:cNvSpPr>
            <a:spLocks noGrp="1"/>
          </p:cNvSpPr>
          <p:nvPr>
            <p:ph idx="16390" hasCustomPrompt="1"/>
            <p:custDataLst>
              <p:tags r:id="rId3"/>
            </p:custDataLst>
          </p:nvPr>
        </p:nvSpPr>
        <p:spPr>
          <a:xfrm>
            <a:off x="609600" y="1524000"/>
            <a:ext cx="10972800" cy="2184400"/>
          </a:xfrm>
          <a:custGeom>
            <a:avLst/>
            <a:gdLst>
              <a:gd name="connisteX0" fmla="*/ 0 w 10972800"/>
              <a:gd name="connsiteY0" fmla="*/ 203200 h 2184400"/>
              <a:gd name="connisteX1" fmla="*/ 203200 w 10972800"/>
              <a:gd name="connsiteY1" fmla="*/ 0 h 2184400"/>
              <a:gd name="connisteX2" fmla="*/ 10769600 w 10972800"/>
              <a:gd name="connsiteY2" fmla="*/ 0 h 2184400"/>
              <a:gd name="connisteX3" fmla="*/ 10972800 w 10972800"/>
              <a:gd name="connsiteY3" fmla="*/ 203200 h 2184400"/>
              <a:gd name="connisteX4" fmla="*/ 10972800 w 10972800"/>
              <a:gd name="connsiteY4" fmla="*/ 1981200 h 2184400"/>
              <a:gd name="connisteX5" fmla="*/ 10769600 w 10972800"/>
              <a:gd name="connsiteY5" fmla="*/ 2184400 h 2184400"/>
              <a:gd name="connisteX6" fmla="*/ 203200 w 10972800"/>
              <a:gd name="connsiteY6" fmla="*/ 2184400 h 2184400"/>
              <a:gd name="connisteX7" fmla="*/ 0 w 10972800"/>
              <a:gd name="connsiteY7" fmla="*/ 1981200 h 2184400"/>
              <a:gd name="connisteX8" fmla="*/ 0 w 10972800"/>
              <a:gd name="connsiteY8" fmla="*/ 203200 h 218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0972800" h="2184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10769600" y="0"/>
                </a:lnTo>
                <a:cubicBezTo>
                  <a:pt x="10881824" y="0"/>
                  <a:pt x="10972800" y="90976"/>
                  <a:pt x="10972800" y="203200"/>
                </a:cubicBezTo>
                <a:lnTo>
                  <a:pt x="10972800" y="1981200"/>
                </a:lnTo>
                <a:cubicBezTo>
                  <a:pt x="10972800" y="2093424"/>
                  <a:pt x="10881824" y="2184400"/>
                  <a:pt x="10769600" y="2184400"/>
                </a:cubicBezTo>
                <a:lnTo>
                  <a:pt x="203200" y="2184400"/>
                </a:lnTo>
                <a:cubicBezTo>
                  <a:pt x="90976" y="2184400"/>
                  <a:pt x="0" y="2093424"/>
                  <a:pt x="0" y="19812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9" name="文本占位符 8"/>
          <p:cNvSpPr>
            <a:spLocks noGrp="1"/>
          </p:cNvSpPr>
          <p:nvPr>
            <p:ph type="body" idx="16386" hasCustomPrompt="1"/>
            <p:custDataLst>
              <p:tags r:id="rId4"/>
            </p:custDataLst>
          </p:nvPr>
        </p:nvSpPr>
        <p:spPr>
          <a:xfrm>
            <a:off x="609600" y="4165600"/>
            <a:ext cx="51816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1" name="文本占位符 10"/>
          <p:cNvSpPr>
            <a:spLocks noGrp="1"/>
          </p:cNvSpPr>
          <p:nvPr>
            <p:ph type="body" idx="16387" hasCustomPrompt="1"/>
            <p:custDataLst>
              <p:tags r:id="rId5"/>
            </p:custDataLst>
          </p:nvPr>
        </p:nvSpPr>
        <p:spPr>
          <a:xfrm>
            <a:off x="609600" y="4724400"/>
            <a:ext cx="5181600" cy="15240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2" name="文本占位符 11"/>
          <p:cNvSpPr>
            <a:spLocks noGrp="1"/>
          </p:cNvSpPr>
          <p:nvPr>
            <p:ph type="body" idx="16388" hasCustomPrompt="1"/>
            <p:custDataLst>
              <p:tags r:id="rId6"/>
            </p:custDataLst>
          </p:nvPr>
        </p:nvSpPr>
        <p:spPr>
          <a:xfrm>
            <a:off x="6400800" y="4165600"/>
            <a:ext cx="51816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3" name="文本占位符 12"/>
          <p:cNvSpPr>
            <a:spLocks noGrp="1"/>
          </p:cNvSpPr>
          <p:nvPr>
            <p:ph type="body" idx="16389" hasCustomPrompt="1"/>
            <p:custDataLst>
              <p:tags r:id="rId7"/>
            </p:custDataLst>
          </p:nvPr>
        </p:nvSpPr>
        <p:spPr>
          <a:xfrm>
            <a:off x="6400800" y="4724400"/>
            <a:ext cx="5181600" cy="15240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61_16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ctrTitle" idx="16385" hasCustomPrompt="1"/>
            <p:custDataLst>
              <p:tags r:id="rId2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8" name="内容占位符 7"/>
          <p:cNvSpPr>
            <a:spLocks noGrp="1"/>
          </p:cNvSpPr>
          <p:nvPr>
            <p:ph idx="16390" hasCustomPrompt="1"/>
            <p:custDataLst>
              <p:tags r:id="rId3"/>
            </p:custDataLst>
          </p:nvPr>
        </p:nvSpPr>
        <p:spPr>
          <a:xfrm>
            <a:off x="6096000" y="1524000"/>
            <a:ext cx="5486400" cy="4724400"/>
          </a:xfrm>
          <a:custGeom>
            <a:avLst/>
            <a:gdLst>
              <a:gd name="connisteX0" fmla="*/ 0 w 5486400"/>
              <a:gd name="connsiteY0" fmla="*/ 0 h 4724400"/>
              <a:gd name="connisteX1" fmla="*/ 5283200 w 5486400"/>
              <a:gd name="connsiteY1" fmla="*/ 0 h 4724400"/>
              <a:gd name="connisteX2" fmla="*/ 5486400 w 5486400"/>
              <a:gd name="connsiteY2" fmla="*/ 203200 h 4724400"/>
              <a:gd name="connisteX3" fmla="*/ 5486400 w 5486400"/>
              <a:gd name="connsiteY3" fmla="*/ 4521200 h 4724400"/>
              <a:gd name="connisteX4" fmla="*/ 5283200 w 5486400"/>
              <a:gd name="connsiteY4" fmla="*/ 4724400 h 4724400"/>
              <a:gd name="connisteX5" fmla="*/ 0 w 5486400"/>
              <a:gd name="connsiteY5" fmla="*/ 4724400 h 4724400"/>
              <a:gd name="connisteX6" fmla="*/ 0 w 5486400"/>
              <a:gd name="connsiteY6" fmla="*/ 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5486400" h="4724400">
                <a:moveTo>
                  <a:pt x="0" y="0"/>
                </a:moveTo>
                <a:lnTo>
                  <a:pt x="5283200" y="0"/>
                </a:lnTo>
                <a:cubicBezTo>
                  <a:pt x="5395424" y="0"/>
                  <a:pt x="5486400" y="90976"/>
                  <a:pt x="5486400" y="203200"/>
                </a:cubicBezTo>
                <a:lnTo>
                  <a:pt x="5486400" y="4521200"/>
                </a:lnTo>
                <a:cubicBezTo>
                  <a:pt x="5486400" y="4633424"/>
                  <a:pt x="5395424" y="4724400"/>
                  <a:pt x="5283200" y="4724400"/>
                </a:cubicBezTo>
                <a:lnTo>
                  <a:pt x="0" y="4724400"/>
                </a:lnTo>
                <a:lnTo>
                  <a:pt x="0" y="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9" name="装饰  8"/>
          <p:cNvSpPr>
            <a:spLocks noGrp="1"/>
          </p:cNvSpPr>
          <p:nvPr>
            <p:ph type="body" idx="16391" hasCustomPrompt="1"/>
            <p:custDataLst>
              <p:tags r:id="rId4"/>
            </p:custDataLst>
          </p:nvPr>
        </p:nvSpPr>
        <p:spPr>
          <a:xfrm>
            <a:off x="609600" y="1524000"/>
            <a:ext cx="5486400" cy="4724400"/>
          </a:xfrm>
          <a:custGeom>
            <a:avLst/>
            <a:gdLst>
              <a:gd name="connisteX0" fmla="*/ 0 w 5486400"/>
              <a:gd name="connsiteY0" fmla="*/ 203200 h 4724400"/>
              <a:gd name="connisteX1" fmla="*/ 203200 w 5486400"/>
              <a:gd name="connsiteY1" fmla="*/ 0 h 4724400"/>
              <a:gd name="connisteX2" fmla="*/ 5486400 w 5486400"/>
              <a:gd name="connsiteY2" fmla="*/ 0 h 4724400"/>
              <a:gd name="connisteX3" fmla="*/ 5486400 w 5486400"/>
              <a:gd name="connsiteY3" fmla="*/ 4724400 h 4724400"/>
              <a:gd name="connisteX4" fmla="*/ 203200 w 5486400"/>
              <a:gd name="connsiteY4" fmla="*/ 4724400 h 4724400"/>
              <a:gd name="connisteX5" fmla="*/ 0 w 5486400"/>
              <a:gd name="connsiteY5" fmla="*/ 4521200 h 4724400"/>
              <a:gd name="connisteX6" fmla="*/ 0 w 5486400"/>
              <a:gd name="connsiteY6" fmla="*/ 20320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5486400" h="4724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486400" y="0"/>
                </a:lnTo>
                <a:lnTo>
                  <a:pt x="5486400" y="4724400"/>
                </a:lnTo>
                <a:lnTo>
                  <a:pt x="203200" y="4724400"/>
                </a:lnTo>
                <a:cubicBezTo>
                  <a:pt x="90976" y="4724400"/>
                  <a:pt x="0" y="4633424"/>
                  <a:pt x="0" y="4521200"/>
                </a:cubicBezTo>
                <a:lnTo>
                  <a:pt x="0" y="2032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1" name="文本占位符 10"/>
          <p:cNvSpPr>
            <a:spLocks noGrp="1"/>
          </p:cNvSpPr>
          <p:nvPr>
            <p:ph type="body" idx="16386" hasCustomPrompt="1"/>
            <p:custDataLst>
              <p:tags r:id="rId5"/>
            </p:custDataLst>
          </p:nvPr>
        </p:nvSpPr>
        <p:spPr>
          <a:xfrm>
            <a:off x="1066800" y="2108200"/>
            <a:ext cx="4572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2" name="文本占位符 11"/>
          <p:cNvSpPr>
            <a:spLocks noGrp="1"/>
          </p:cNvSpPr>
          <p:nvPr>
            <p:ph type="body" idx="16387" hasCustomPrompt="1"/>
            <p:custDataLst>
              <p:tags r:id="rId6"/>
            </p:custDataLst>
          </p:nvPr>
        </p:nvSpPr>
        <p:spPr>
          <a:xfrm>
            <a:off x="1066800" y="2667000"/>
            <a:ext cx="45720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3" name="文本占位符 12"/>
          <p:cNvSpPr>
            <a:spLocks noGrp="1"/>
          </p:cNvSpPr>
          <p:nvPr>
            <p:ph type="body" idx="16388" hasCustomPrompt="1"/>
            <p:custDataLst>
              <p:tags r:id="rId7"/>
            </p:custDataLst>
          </p:nvPr>
        </p:nvSpPr>
        <p:spPr>
          <a:xfrm>
            <a:off x="1066800" y="4191000"/>
            <a:ext cx="4572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9" hasCustomPrompt="1"/>
            <p:custDataLst>
              <p:tags r:id="rId8"/>
            </p:custDataLst>
          </p:nvPr>
        </p:nvSpPr>
        <p:spPr>
          <a:xfrm>
            <a:off x="1066800" y="4749800"/>
            <a:ext cx="45720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10007_9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ctrTitle" idx="16385" hasCustomPrompt="1"/>
            <p:custDataLst>
              <p:tags r:id="rId2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8" name="文本占位符 7"/>
          <p:cNvSpPr>
            <a:spLocks noGrp="1"/>
          </p:cNvSpPr>
          <p:nvPr>
            <p:ph type="body" idx="16386" hasCustomPrompt="1"/>
            <p:custDataLst>
              <p:tags r:id="rId3"/>
            </p:custDataLst>
          </p:nvPr>
        </p:nvSpPr>
        <p:spPr>
          <a:xfrm>
            <a:off x="609600" y="2692400"/>
            <a:ext cx="51816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9" name="文本占位符 8"/>
          <p:cNvSpPr>
            <a:spLocks noGrp="1"/>
          </p:cNvSpPr>
          <p:nvPr>
            <p:ph type="body" idx="16387" hasCustomPrompt="1"/>
            <p:custDataLst>
              <p:tags r:id="rId4"/>
            </p:custDataLst>
          </p:nvPr>
        </p:nvSpPr>
        <p:spPr>
          <a:xfrm>
            <a:off x="609600" y="3251200"/>
            <a:ext cx="51816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1" name="文本占位符 10"/>
          <p:cNvSpPr>
            <a:spLocks noGrp="1"/>
          </p:cNvSpPr>
          <p:nvPr>
            <p:ph type="body" idx="16388" hasCustomPrompt="1"/>
            <p:custDataLst>
              <p:tags r:id="rId5"/>
            </p:custDataLst>
          </p:nvPr>
        </p:nvSpPr>
        <p:spPr>
          <a:xfrm>
            <a:off x="6400800" y="2692400"/>
            <a:ext cx="51816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2" name="文本占位符 11"/>
          <p:cNvSpPr>
            <a:spLocks noGrp="1"/>
          </p:cNvSpPr>
          <p:nvPr>
            <p:ph type="body" idx="16389" hasCustomPrompt="1"/>
            <p:custDataLst>
              <p:tags r:id="rId6"/>
            </p:custDataLst>
          </p:nvPr>
        </p:nvSpPr>
        <p:spPr>
          <a:xfrm>
            <a:off x="6400800" y="3251200"/>
            <a:ext cx="51816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3_16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ctrTitle" idx="16385" hasCustomPrompt="1"/>
            <p:custDataLst>
              <p:tags r:id="rId2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8" name="装饰  7"/>
          <p:cNvSpPr>
            <a:spLocks noGrp="1"/>
          </p:cNvSpPr>
          <p:nvPr>
            <p:ph type="body" idx="16393" hasCustomPrompt="1"/>
            <p:custDataLst>
              <p:tags r:id="rId3"/>
            </p:custDataLst>
          </p:nvPr>
        </p:nvSpPr>
        <p:spPr>
          <a:xfrm>
            <a:off x="1473200" y="2108200"/>
            <a:ext cx="1524000" cy="1524000"/>
          </a:xfrm>
          <a:custGeom>
            <a:avLst/>
            <a:gdLst>
              <a:gd name="connisteX0" fmla="*/ 0 w 1524000"/>
              <a:gd name="connsiteY0" fmla="*/ 762000 h 1524000"/>
              <a:gd name="connisteX1" fmla="*/ 762000 w 1524000"/>
              <a:gd name="connsiteY1" fmla="*/ 0 h 1524000"/>
              <a:gd name="connisteX2" fmla="*/ 762000 w 1524000"/>
              <a:gd name="connsiteY2" fmla="*/ 0 h 1524000"/>
              <a:gd name="connisteX3" fmla="*/ 1524000 w 1524000"/>
              <a:gd name="connsiteY3" fmla="*/ 762000 h 1524000"/>
              <a:gd name="connisteX4" fmla="*/ 1524000 w 1524000"/>
              <a:gd name="connsiteY4" fmla="*/ 762000 h 1524000"/>
              <a:gd name="connisteX5" fmla="*/ 762000 w 1524000"/>
              <a:gd name="connsiteY5" fmla="*/ 1524000 h 1524000"/>
              <a:gd name="connisteX6" fmla="*/ 762000 w 1524000"/>
              <a:gd name="connsiteY6" fmla="*/ 1524000 h 1524000"/>
              <a:gd name="connisteX7" fmla="*/ 0 w 1524000"/>
              <a:gd name="connsiteY7" fmla="*/ 762000 h 1524000"/>
              <a:gd name="connisteX8" fmla="*/ 0 w 1524000"/>
              <a:gd name="connsiteY8" fmla="*/ 762000 h 1524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524000" h="1524000">
                <a:moveTo>
                  <a:pt x="0" y="762000"/>
                </a:moveTo>
                <a:cubicBezTo>
                  <a:pt x="0" y="341159"/>
                  <a:pt x="341159" y="0"/>
                  <a:pt x="762000" y="0"/>
                </a:cubicBezTo>
                <a:lnTo>
                  <a:pt x="762000" y="0"/>
                </a:lnTo>
                <a:cubicBezTo>
                  <a:pt x="1182841" y="0"/>
                  <a:pt x="1524000" y="341159"/>
                  <a:pt x="1524000" y="762000"/>
                </a:cubicBezTo>
                <a:lnTo>
                  <a:pt x="1524000" y="762000"/>
                </a:lnTo>
                <a:cubicBezTo>
                  <a:pt x="1524000" y="1182841"/>
                  <a:pt x="1182841" y="1524000"/>
                  <a:pt x="762000" y="1524000"/>
                </a:cubicBezTo>
                <a:lnTo>
                  <a:pt x="762000" y="1524000"/>
                </a:lnTo>
                <a:cubicBezTo>
                  <a:pt x="341159" y="1524000"/>
                  <a:pt x="0" y="1182841"/>
                  <a:pt x="0" y="762000"/>
                </a:cubicBezTo>
                <a:lnTo>
                  <a:pt x="0" y="7620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9" name="图片占位符 8"/>
          <p:cNvSpPr>
            <a:spLocks noGrp="1"/>
          </p:cNvSpPr>
          <p:nvPr>
            <p:ph type="pic" idx="16392" hasCustomPrompt="1"/>
            <p:custDataLst>
              <p:tags r:id="rId4"/>
            </p:custDataLst>
          </p:nvPr>
        </p:nvSpPr>
        <p:spPr>
          <a:xfrm>
            <a:off x="1828800" y="2463800"/>
            <a:ext cx="812800" cy="81280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1" name="文本占位符 10"/>
          <p:cNvSpPr>
            <a:spLocks noGrp="1"/>
          </p:cNvSpPr>
          <p:nvPr>
            <p:ph type="body" idx="16386" hasCustomPrompt="1"/>
            <p:custDataLst>
              <p:tags r:id="rId5"/>
            </p:custDataLst>
          </p:nvPr>
        </p:nvSpPr>
        <p:spPr>
          <a:xfrm>
            <a:off x="609600" y="3886200"/>
            <a:ext cx="3251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2" name="文本占位符 11"/>
          <p:cNvSpPr>
            <a:spLocks noGrp="1"/>
          </p:cNvSpPr>
          <p:nvPr>
            <p:ph type="body" idx="16387" hasCustomPrompt="1"/>
            <p:custDataLst>
              <p:tags r:id="rId6"/>
            </p:custDataLst>
          </p:nvPr>
        </p:nvSpPr>
        <p:spPr>
          <a:xfrm>
            <a:off x="609600" y="4445000"/>
            <a:ext cx="32512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3" name="装饰  2"/>
          <p:cNvSpPr>
            <a:spLocks noGrp="1"/>
          </p:cNvSpPr>
          <p:nvPr>
            <p:ph type="body" idx="16395" hasCustomPrompt="1"/>
            <p:custDataLst>
              <p:tags r:id="rId7"/>
            </p:custDataLst>
          </p:nvPr>
        </p:nvSpPr>
        <p:spPr>
          <a:xfrm>
            <a:off x="5334000" y="2108200"/>
            <a:ext cx="1524000" cy="1524000"/>
          </a:xfrm>
          <a:custGeom>
            <a:avLst/>
            <a:gdLst>
              <a:gd name="connisteX0" fmla="*/ 0 w 1524000"/>
              <a:gd name="connsiteY0" fmla="*/ 762000 h 1524000"/>
              <a:gd name="connisteX1" fmla="*/ 762000 w 1524000"/>
              <a:gd name="connsiteY1" fmla="*/ 0 h 1524000"/>
              <a:gd name="connisteX2" fmla="*/ 762000 w 1524000"/>
              <a:gd name="connsiteY2" fmla="*/ 0 h 1524000"/>
              <a:gd name="connisteX3" fmla="*/ 1524000 w 1524000"/>
              <a:gd name="connsiteY3" fmla="*/ 762000 h 1524000"/>
              <a:gd name="connisteX4" fmla="*/ 1524000 w 1524000"/>
              <a:gd name="connsiteY4" fmla="*/ 762000 h 1524000"/>
              <a:gd name="connisteX5" fmla="*/ 762000 w 1524000"/>
              <a:gd name="connsiteY5" fmla="*/ 1524000 h 1524000"/>
              <a:gd name="connisteX6" fmla="*/ 762000 w 1524000"/>
              <a:gd name="connsiteY6" fmla="*/ 1524000 h 1524000"/>
              <a:gd name="connisteX7" fmla="*/ 0 w 1524000"/>
              <a:gd name="connsiteY7" fmla="*/ 762000 h 1524000"/>
              <a:gd name="connisteX8" fmla="*/ 0 w 1524000"/>
              <a:gd name="connsiteY8" fmla="*/ 762000 h 1524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524000" h="1524000">
                <a:moveTo>
                  <a:pt x="0" y="762000"/>
                </a:moveTo>
                <a:cubicBezTo>
                  <a:pt x="0" y="341159"/>
                  <a:pt x="341159" y="0"/>
                  <a:pt x="762000" y="0"/>
                </a:cubicBezTo>
                <a:lnTo>
                  <a:pt x="762000" y="0"/>
                </a:lnTo>
                <a:cubicBezTo>
                  <a:pt x="1182841" y="0"/>
                  <a:pt x="1524000" y="341159"/>
                  <a:pt x="1524000" y="762000"/>
                </a:cubicBezTo>
                <a:lnTo>
                  <a:pt x="1524000" y="762000"/>
                </a:lnTo>
                <a:cubicBezTo>
                  <a:pt x="1524000" y="1182841"/>
                  <a:pt x="1182841" y="1524000"/>
                  <a:pt x="762000" y="1524000"/>
                </a:cubicBezTo>
                <a:lnTo>
                  <a:pt x="762000" y="1524000"/>
                </a:lnTo>
                <a:cubicBezTo>
                  <a:pt x="341159" y="1524000"/>
                  <a:pt x="0" y="1182841"/>
                  <a:pt x="0" y="762000"/>
                </a:cubicBezTo>
                <a:lnTo>
                  <a:pt x="0" y="7620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4" name="图片占位符 13"/>
          <p:cNvSpPr>
            <a:spLocks noGrp="1"/>
          </p:cNvSpPr>
          <p:nvPr>
            <p:ph type="pic" idx="16394" hasCustomPrompt="1"/>
            <p:custDataLst>
              <p:tags r:id="rId8"/>
            </p:custDataLst>
          </p:nvPr>
        </p:nvSpPr>
        <p:spPr>
          <a:xfrm>
            <a:off x="5689600" y="2463800"/>
            <a:ext cx="812800" cy="81280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5" name="文本占位符 14"/>
          <p:cNvSpPr>
            <a:spLocks noGrp="1"/>
          </p:cNvSpPr>
          <p:nvPr>
            <p:ph type="body" idx="16388" hasCustomPrompt="1"/>
            <p:custDataLst>
              <p:tags r:id="rId9"/>
            </p:custDataLst>
          </p:nvPr>
        </p:nvSpPr>
        <p:spPr>
          <a:xfrm>
            <a:off x="4470400" y="3886200"/>
            <a:ext cx="3251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6" name="文本占位符 15"/>
          <p:cNvSpPr>
            <a:spLocks noGrp="1"/>
          </p:cNvSpPr>
          <p:nvPr>
            <p:ph type="body" idx="16389" hasCustomPrompt="1"/>
            <p:custDataLst>
              <p:tags r:id="rId10"/>
            </p:custDataLst>
          </p:nvPr>
        </p:nvSpPr>
        <p:spPr>
          <a:xfrm>
            <a:off x="4470400" y="4445000"/>
            <a:ext cx="32512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7" name="装饰  6"/>
          <p:cNvSpPr>
            <a:spLocks noGrp="1"/>
          </p:cNvSpPr>
          <p:nvPr>
            <p:ph type="body" idx="16397" hasCustomPrompt="1"/>
            <p:custDataLst>
              <p:tags r:id="rId11"/>
            </p:custDataLst>
          </p:nvPr>
        </p:nvSpPr>
        <p:spPr>
          <a:xfrm>
            <a:off x="9194800" y="2108200"/>
            <a:ext cx="1524000" cy="1524000"/>
          </a:xfrm>
          <a:custGeom>
            <a:avLst/>
            <a:gdLst>
              <a:gd name="connisteX0" fmla="*/ 0 w 1524000"/>
              <a:gd name="connsiteY0" fmla="*/ 762000 h 1524000"/>
              <a:gd name="connisteX1" fmla="*/ 762000 w 1524000"/>
              <a:gd name="connsiteY1" fmla="*/ 0 h 1524000"/>
              <a:gd name="connisteX2" fmla="*/ 762000 w 1524000"/>
              <a:gd name="connsiteY2" fmla="*/ 0 h 1524000"/>
              <a:gd name="connisteX3" fmla="*/ 1524000 w 1524000"/>
              <a:gd name="connsiteY3" fmla="*/ 762000 h 1524000"/>
              <a:gd name="connisteX4" fmla="*/ 1524000 w 1524000"/>
              <a:gd name="connsiteY4" fmla="*/ 762000 h 1524000"/>
              <a:gd name="connisteX5" fmla="*/ 762000 w 1524000"/>
              <a:gd name="connsiteY5" fmla="*/ 1524000 h 1524000"/>
              <a:gd name="connisteX6" fmla="*/ 762000 w 1524000"/>
              <a:gd name="connsiteY6" fmla="*/ 1524000 h 1524000"/>
              <a:gd name="connisteX7" fmla="*/ 0 w 1524000"/>
              <a:gd name="connsiteY7" fmla="*/ 762000 h 1524000"/>
              <a:gd name="connisteX8" fmla="*/ 0 w 1524000"/>
              <a:gd name="connsiteY8" fmla="*/ 762000 h 1524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524000" h="1524000">
                <a:moveTo>
                  <a:pt x="0" y="762000"/>
                </a:moveTo>
                <a:cubicBezTo>
                  <a:pt x="0" y="341159"/>
                  <a:pt x="341159" y="0"/>
                  <a:pt x="762000" y="0"/>
                </a:cubicBezTo>
                <a:lnTo>
                  <a:pt x="762000" y="0"/>
                </a:lnTo>
                <a:cubicBezTo>
                  <a:pt x="1182841" y="0"/>
                  <a:pt x="1524000" y="341159"/>
                  <a:pt x="1524000" y="762000"/>
                </a:cubicBezTo>
                <a:lnTo>
                  <a:pt x="1524000" y="762000"/>
                </a:lnTo>
                <a:cubicBezTo>
                  <a:pt x="1524000" y="1182841"/>
                  <a:pt x="1182841" y="1524000"/>
                  <a:pt x="762000" y="1524000"/>
                </a:cubicBezTo>
                <a:lnTo>
                  <a:pt x="762000" y="1524000"/>
                </a:lnTo>
                <a:cubicBezTo>
                  <a:pt x="341159" y="1524000"/>
                  <a:pt x="0" y="1182841"/>
                  <a:pt x="0" y="762000"/>
                </a:cubicBezTo>
                <a:lnTo>
                  <a:pt x="0" y="7620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8" name="图片占位符 17"/>
          <p:cNvSpPr>
            <a:spLocks noGrp="1"/>
          </p:cNvSpPr>
          <p:nvPr>
            <p:ph type="pic" idx="16396" hasCustomPrompt="1"/>
            <p:custDataLst>
              <p:tags r:id="rId12"/>
            </p:custDataLst>
          </p:nvPr>
        </p:nvSpPr>
        <p:spPr>
          <a:xfrm>
            <a:off x="9550400" y="2463800"/>
            <a:ext cx="812800" cy="81280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9" name="文本占位符 18"/>
          <p:cNvSpPr>
            <a:spLocks noGrp="1"/>
          </p:cNvSpPr>
          <p:nvPr>
            <p:ph type="body" idx="16390" hasCustomPrompt="1"/>
            <p:custDataLst>
              <p:tags r:id="rId13"/>
            </p:custDataLst>
          </p:nvPr>
        </p:nvSpPr>
        <p:spPr>
          <a:xfrm>
            <a:off x="8331200" y="3886200"/>
            <a:ext cx="3251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20" name="文本占位符 19"/>
          <p:cNvSpPr>
            <a:spLocks noGrp="1"/>
          </p:cNvSpPr>
          <p:nvPr>
            <p:ph type="body" idx="16391" hasCustomPrompt="1"/>
            <p:custDataLst>
              <p:tags r:id="rId14"/>
            </p:custDataLst>
          </p:nvPr>
        </p:nvSpPr>
        <p:spPr>
          <a:xfrm>
            <a:off x="8331200" y="4445000"/>
            <a:ext cx="32512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42_53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ctrTitle" idx="16385" hasCustomPrompt="1"/>
            <p:custDataLst>
              <p:tags r:id="rId2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8" name="内容占位符 7"/>
          <p:cNvSpPr>
            <a:spLocks noGrp="1"/>
          </p:cNvSpPr>
          <p:nvPr>
            <p:ph idx="16392" hasCustomPrompt="1"/>
            <p:custDataLst>
              <p:tags r:id="rId3"/>
            </p:custDataLst>
          </p:nvPr>
        </p:nvSpPr>
        <p:spPr>
          <a:xfrm>
            <a:off x="609600" y="1524000"/>
            <a:ext cx="10972800" cy="2540000"/>
          </a:xfrm>
          <a:custGeom>
            <a:avLst/>
            <a:gdLst>
              <a:gd name="connisteX0" fmla="*/ 0 w 10972800"/>
              <a:gd name="connsiteY0" fmla="*/ 203200 h 2540000"/>
              <a:gd name="connisteX1" fmla="*/ 203200 w 10972800"/>
              <a:gd name="connsiteY1" fmla="*/ 0 h 2540000"/>
              <a:gd name="connisteX2" fmla="*/ 10769600 w 10972800"/>
              <a:gd name="connsiteY2" fmla="*/ 0 h 2540000"/>
              <a:gd name="connisteX3" fmla="*/ 10972800 w 10972800"/>
              <a:gd name="connsiteY3" fmla="*/ 203200 h 2540000"/>
              <a:gd name="connisteX4" fmla="*/ 10972800 w 10972800"/>
              <a:gd name="connsiteY4" fmla="*/ 2336800 h 2540000"/>
              <a:gd name="connisteX5" fmla="*/ 10769600 w 10972800"/>
              <a:gd name="connsiteY5" fmla="*/ 2540000 h 2540000"/>
              <a:gd name="connisteX6" fmla="*/ 203200 w 10972800"/>
              <a:gd name="connsiteY6" fmla="*/ 2540000 h 2540000"/>
              <a:gd name="connisteX7" fmla="*/ 0 w 10972800"/>
              <a:gd name="connsiteY7" fmla="*/ 2336800 h 2540000"/>
              <a:gd name="connisteX8" fmla="*/ 0 w 10972800"/>
              <a:gd name="connsiteY8" fmla="*/ 203200 h 2540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0972800" h="25400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10769600" y="0"/>
                </a:lnTo>
                <a:cubicBezTo>
                  <a:pt x="10881824" y="0"/>
                  <a:pt x="10972800" y="90976"/>
                  <a:pt x="10972800" y="203200"/>
                </a:cubicBezTo>
                <a:lnTo>
                  <a:pt x="10972800" y="2336800"/>
                </a:lnTo>
                <a:cubicBezTo>
                  <a:pt x="10972800" y="2449024"/>
                  <a:pt x="10881824" y="2540000"/>
                  <a:pt x="10769600" y="2540000"/>
                </a:cubicBezTo>
                <a:lnTo>
                  <a:pt x="203200" y="2540000"/>
                </a:lnTo>
                <a:cubicBezTo>
                  <a:pt x="90976" y="2540000"/>
                  <a:pt x="0" y="2449024"/>
                  <a:pt x="0" y="23368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9" name="装饰  8"/>
          <p:cNvSpPr>
            <a:spLocks noGrp="1"/>
          </p:cNvSpPr>
          <p:nvPr>
            <p:ph type="body" idx="16393" hasCustomPrompt="1"/>
            <p:custDataLst>
              <p:tags r:id="rId4"/>
            </p:custDataLst>
          </p:nvPr>
        </p:nvSpPr>
        <p:spPr>
          <a:xfrm>
            <a:off x="609600" y="4521200"/>
            <a:ext cx="50800" cy="1727200"/>
          </a:xfrm>
          <a:custGeom>
            <a:avLst/>
            <a:gdLst>
              <a:gd name="connisteX0" fmla="*/ 0 w 50800"/>
              <a:gd name="connsiteY0" fmla="*/ 25400 h 1727200"/>
              <a:gd name="connisteX1" fmla="*/ 25400 w 50800"/>
              <a:gd name="connsiteY1" fmla="*/ 0 h 1727200"/>
              <a:gd name="connisteX2" fmla="*/ 25400 w 50800"/>
              <a:gd name="connsiteY2" fmla="*/ 0 h 1727200"/>
              <a:gd name="connisteX3" fmla="*/ 50800 w 50800"/>
              <a:gd name="connsiteY3" fmla="*/ 25400 h 1727200"/>
              <a:gd name="connisteX4" fmla="*/ 50800 w 50800"/>
              <a:gd name="connsiteY4" fmla="*/ 1701800 h 1727200"/>
              <a:gd name="connisteX5" fmla="*/ 25400 w 50800"/>
              <a:gd name="connsiteY5" fmla="*/ 1727200 h 1727200"/>
              <a:gd name="connisteX6" fmla="*/ 25400 w 50800"/>
              <a:gd name="connsiteY6" fmla="*/ 1727200 h 1727200"/>
              <a:gd name="connisteX7" fmla="*/ 0 w 50800"/>
              <a:gd name="connsiteY7" fmla="*/ 1701800 h 1727200"/>
              <a:gd name="connisteX8" fmla="*/ 0 w 50800"/>
              <a:gd name="connsiteY8" fmla="*/ 25400 h 1727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0800" h="17272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1701800"/>
                </a:lnTo>
                <a:cubicBezTo>
                  <a:pt x="50800" y="1715828"/>
                  <a:pt x="39428" y="1727200"/>
                  <a:pt x="25400" y="1727200"/>
                </a:cubicBezTo>
                <a:lnTo>
                  <a:pt x="25400" y="1727200"/>
                </a:lnTo>
                <a:cubicBezTo>
                  <a:pt x="11372" y="1727200"/>
                  <a:pt x="0" y="1715828"/>
                  <a:pt x="0" y="17018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1" name="文本占位符 10"/>
          <p:cNvSpPr>
            <a:spLocks noGrp="1"/>
          </p:cNvSpPr>
          <p:nvPr>
            <p:ph type="body" idx="16386" hasCustomPrompt="1"/>
            <p:custDataLst>
              <p:tags r:id="rId5"/>
            </p:custDataLst>
          </p:nvPr>
        </p:nvSpPr>
        <p:spPr>
          <a:xfrm>
            <a:off x="762000" y="4521200"/>
            <a:ext cx="3098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2" name="文本占位符 11"/>
          <p:cNvSpPr>
            <a:spLocks noGrp="1"/>
          </p:cNvSpPr>
          <p:nvPr>
            <p:ph type="body" idx="16387" hasCustomPrompt="1"/>
            <p:custDataLst>
              <p:tags r:id="rId6"/>
            </p:custDataLst>
          </p:nvPr>
        </p:nvSpPr>
        <p:spPr>
          <a:xfrm>
            <a:off x="762000" y="5029200"/>
            <a:ext cx="30988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3" name="装饰  2"/>
          <p:cNvSpPr>
            <a:spLocks noGrp="1"/>
          </p:cNvSpPr>
          <p:nvPr>
            <p:ph type="body" idx="16394" hasCustomPrompt="1"/>
            <p:custDataLst>
              <p:tags r:id="rId7"/>
            </p:custDataLst>
          </p:nvPr>
        </p:nvSpPr>
        <p:spPr>
          <a:xfrm>
            <a:off x="4470400" y="4521200"/>
            <a:ext cx="50800" cy="1727200"/>
          </a:xfrm>
          <a:custGeom>
            <a:avLst/>
            <a:gdLst>
              <a:gd name="connisteX0" fmla="*/ 0 w 50800"/>
              <a:gd name="connsiteY0" fmla="*/ 25400 h 1727200"/>
              <a:gd name="connisteX1" fmla="*/ 25400 w 50800"/>
              <a:gd name="connsiteY1" fmla="*/ 0 h 1727200"/>
              <a:gd name="connisteX2" fmla="*/ 25400 w 50800"/>
              <a:gd name="connsiteY2" fmla="*/ 0 h 1727200"/>
              <a:gd name="connisteX3" fmla="*/ 50800 w 50800"/>
              <a:gd name="connsiteY3" fmla="*/ 25400 h 1727200"/>
              <a:gd name="connisteX4" fmla="*/ 50800 w 50800"/>
              <a:gd name="connsiteY4" fmla="*/ 1701800 h 1727200"/>
              <a:gd name="connisteX5" fmla="*/ 25400 w 50800"/>
              <a:gd name="connsiteY5" fmla="*/ 1727200 h 1727200"/>
              <a:gd name="connisteX6" fmla="*/ 25400 w 50800"/>
              <a:gd name="connsiteY6" fmla="*/ 1727200 h 1727200"/>
              <a:gd name="connisteX7" fmla="*/ 0 w 50800"/>
              <a:gd name="connsiteY7" fmla="*/ 1701800 h 1727200"/>
              <a:gd name="connisteX8" fmla="*/ 0 w 50800"/>
              <a:gd name="connsiteY8" fmla="*/ 25400 h 1727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0800" h="17272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1701800"/>
                </a:lnTo>
                <a:cubicBezTo>
                  <a:pt x="50800" y="1715828"/>
                  <a:pt x="39428" y="1727200"/>
                  <a:pt x="25400" y="1727200"/>
                </a:cubicBezTo>
                <a:lnTo>
                  <a:pt x="25400" y="1727200"/>
                </a:lnTo>
                <a:cubicBezTo>
                  <a:pt x="11372" y="1727200"/>
                  <a:pt x="0" y="1715828"/>
                  <a:pt x="0" y="17018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8" hasCustomPrompt="1"/>
            <p:custDataLst>
              <p:tags r:id="rId8"/>
            </p:custDataLst>
          </p:nvPr>
        </p:nvSpPr>
        <p:spPr>
          <a:xfrm>
            <a:off x="4622800" y="4521200"/>
            <a:ext cx="3098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5" name="文本占位符 14"/>
          <p:cNvSpPr>
            <a:spLocks noGrp="1"/>
          </p:cNvSpPr>
          <p:nvPr>
            <p:ph type="body" idx="16389" hasCustomPrompt="1"/>
            <p:custDataLst>
              <p:tags r:id="rId9"/>
            </p:custDataLst>
          </p:nvPr>
        </p:nvSpPr>
        <p:spPr>
          <a:xfrm>
            <a:off x="4622800" y="5029200"/>
            <a:ext cx="30988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6" name="装饰  5"/>
          <p:cNvSpPr>
            <a:spLocks noGrp="1"/>
          </p:cNvSpPr>
          <p:nvPr>
            <p:ph type="body" idx="16395" hasCustomPrompt="1"/>
            <p:custDataLst>
              <p:tags r:id="rId10"/>
            </p:custDataLst>
          </p:nvPr>
        </p:nvSpPr>
        <p:spPr>
          <a:xfrm>
            <a:off x="8331200" y="4521200"/>
            <a:ext cx="50800" cy="1727200"/>
          </a:xfrm>
          <a:custGeom>
            <a:avLst/>
            <a:gdLst>
              <a:gd name="connisteX0" fmla="*/ 0 w 50800"/>
              <a:gd name="connsiteY0" fmla="*/ 25400 h 1727200"/>
              <a:gd name="connisteX1" fmla="*/ 25400 w 50800"/>
              <a:gd name="connsiteY1" fmla="*/ 0 h 1727200"/>
              <a:gd name="connisteX2" fmla="*/ 25400 w 50800"/>
              <a:gd name="connsiteY2" fmla="*/ 0 h 1727200"/>
              <a:gd name="connisteX3" fmla="*/ 50800 w 50800"/>
              <a:gd name="connsiteY3" fmla="*/ 25400 h 1727200"/>
              <a:gd name="connisteX4" fmla="*/ 50800 w 50800"/>
              <a:gd name="connsiteY4" fmla="*/ 1701800 h 1727200"/>
              <a:gd name="connisteX5" fmla="*/ 25400 w 50800"/>
              <a:gd name="connsiteY5" fmla="*/ 1727200 h 1727200"/>
              <a:gd name="connisteX6" fmla="*/ 25400 w 50800"/>
              <a:gd name="connsiteY6" fmla="*/ 1727200 h 1727200"/>
              <a:gd name="connisteX7" fmla="*/ 0 w 50800"/>
              <a:gd name="connsiteY7" fmla="*/ 1701800 h 1727200"/>
              <a:gd name="connisteX8" fmla="*/ 0 w 50800"/>
              <a:gd name="connsiteY8" fmla="*/ 25400 h 1727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0800" h="17272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1701800"/>
                </a:lnTo>
                <a:cubicBezTo>
                  <a:pt x="50800" y="1715828"/>
                  <a:pt x="39428" y="1727200"/>
                  <a:pt x="25400" y="1727200"/>
                </a:cubicBezTo>
                <a:lnTo>
                  <a:pt x="25400" y="1727200"/>
                </a:lnTo>
                <a:cubicBezTo>
                  <a:pt x="11372" y="1727200"/>
                  <a:pt x="0" y="1715828"/>
                  <a:pt x="0" y="17018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7" name="文本占位符 16"/>
          <p:cNvSpPr>
            <a:spLocks noGrp="1"/>
          </p:cNvSpPr>
          <p:nvPr>
            <p:ph type="body" idx="16390" hasCustomPrompt="1"/>
            <p:custDataLst>
              <p:tags r:id="rId11"/>
            </p:custDataLst>
          </p:nvPr>
        </p:nvSpPr>
        <p:spPr>
          <a:xfrm>
            <a:off x="8483600" y="4521200"/>
            <a:ext cx="3098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8" name="文本占位符 17"/>
          <p:cNvSpPr>
            <a:spLocks noGrp="1"/>
          </p:cNvSpPr>
          <p:nvPr>
            <p:ph type="body" idx="16391" hasCustomPrompt="1"/>
            <p:custDataLst>
              <p:tags r:id="rId12"/>
            </p:custDataLst>
          </p:nvPr>
        </p:nvSpPr>
        <p:spPr>
          <a:xfrm>
            <a:off x="8483600" y="5029200"/>
            <a:ext cx="30988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10012_15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ctrTitle" idx="16385" hasCustomPrompt="1"/>
            <p:custDataLst>
              <p:tags r:id="rId2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8" name="内容占位符 7"/>
          <p:cNvSpPr>
            <a:spLocks noGrp="1"/>
          </p:cNvSpPr>
          <p:nvPr>
            <p:ph idx="16392" hasCustomPrompt="1"/>
            <p:custDataLst>
              <p:tags r:id="rId3"/>
            </p:custDataLst>
          </p:nvPr>
        </p:nvSpPr>
        <p:spPr>
          <a:xfrm>
            <a:off x="609600" y="1524000"/>
            <a:ext cx="5486400" cy="4724400"/>
          </a:xfrm>
          <a:custGeom>
            <a:avLst/>
            <a:gdLst>
              <a:gd name="connisteX0" fmla="*/ 0 w 5486400"/>
              <a:gd name="connsiteY0" fmla="*/ 203200 h 4724400"/>
              <a:gd name="connisteX1" fmla="*/ 203200 w 5486400"/>
              <a:gd name="connsiteY1" fmla="*/ 0 h 4724400"/>
              <a:gd name="connisteX2" fmla="*/ 5283200 w 5486400"/>
              <a:gd name="connsiteY2" fmla="*/ 0 h 4724400"/>
              <a:gd name="connisteX3" fmla="*/ 5486400 w 5486400"/>
              <a:gd name="connsiteY3" fmla="*/ 203200 h 4724400"/>
              <a:gd name="connisteX4" fmla="*/ 5486400 w 5486400"/>
              <a:gd name="connsiteY4" fmla="*/ 4521200 h 4724400"/>
              <a:gd name="connisteX5" fmla="*/ 5283200 w 5486400"/>
              <a:gd name="connsiteY5" fmla="*/ 4724400 h 4724400"/>
              <a:gd name="connisteX6" fmla="*/ 203200 w 5486400"/>
              <a:gd name="connsiteY6" fmla="*/ 4724400 h 4724400"/>
              <a:gd name="connisteX7" fmla="*/ 0 w 5486400"/>
              <a:gd name="connsiteY7" fmla="*/ 4521200 h 4724400"/>
              <a:gd name="connisteX8" fmla="*/ 0 w 5486400"/>
              <a:gd name="connsiteY8" fmla="*/ 20320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486400" h="4724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283200" y="0"/>
                </a:lnTo>
                <a:cubicBezTo>
                  <a:pt x="5395424" y="0"/>
                  <a:pt x="5486400" y="90976"/>
                  <a:pt x="5486400" y="203200"/>
                </a:cubicBezTo>
                <a:lnTo>
                  <a:pt x="5486400" y="4521200"/>
                </a:lnTo>
                <a:cubicBezTo>
                  <a:pt x="5486400" y="4633424"/>
                  <a:pt x="5395424" y="4724400"/>
                  <a:pt x="5283200" y="4724400"/>
                </a:cubicBezTo>
                <a:lnTo>
                  <a:pt x="203200" y="4724400"/>
                </a:lnTo>
                <a:cubicBezTo>
                  <a:pt x="90976" y="4724400"/>
                  <a:pt x="0" y="4633424"/>
                  <a:pt x="0" y="45212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9" name="文本占位符 8"/>
          <p:cNvSpPr>
            <a:spLocks noGrp="1"/>
          </p:cNvSpPr>
          <p:nvPr>
            <p:ph type="body" idx="16386" hasCustomPrompt="1"/>
            <p:custDataLst>
              <p:tags r:id="rId4"/>
            </p:custDataLst>
          </p:nvPr>
        </p:nvSpPr>
        <p:spPr>
          <a:xfrm>
            <a:off x="6553200" y="1524000"/>
            <a:ext cx="5029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1" name="文本占位符 10"/>
          <p:cNvSpPr>
            <a:spLocks noGrp="1"/>
          </p:cNvSpPr>
          <p:nvPr>
            <p:ph type="body" idx="16387" hasCustomPrompt="1"/>
            <p:custDataLst>
              <p:tags r:id="rId5"/>
            </p:custDataLst>
          </p:nvPr>
        </p:nvSpPr>
        <p:spPr>
          <a:xfrm>
            <a:off x="6553200" y="2082800"/>
            <a:ext cx="50292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2" name="文本占位符 11"/>
          <p:cNvSpPr>
            <a:spLocks noGrp="1"/>
          </p:cNvSpPr>
          <p:nvPr>
            <p:ph type="body" idx="16388" hasCustomPrompt="1"/>
            <p:custDataLst>
              <p:tags r:id="rId6"/>
            </p:custDataLst>
          </p:nvPr>
        </p:nvSpPr>
        <p:spPr>
          <a:xfrm>
            <a:off x="6553200" y="3149600"/>
            <a:ext cx="5029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3" name="文本占位符 12"/>
          <p:cNvSpPr>
            <a:spLocks noGrp="1"/>
          </p:cNvSpPr>
          <p:nvPr>
            <p:ph type="body" idx="16389" hasCustomPrompt="1"/>
            <p:custDataLst>
              <p:tags r:id="rId7"/>
            </p:custDataLst>
          </p:nvPr>
        </p:nvSpPr>
        <p:spPr>
          <a:xfrm>
            <a:off x="6553200" y="3708400"/>
            <a:ext cx="50292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4" name="文本占位符 13"/>
          <p:cNvSpPr>
            <a:spLocks noGrp="1"/>
          </p:cNvSpPr>
          <p:nvPr>
            <p:ph type="body" idx="16390" hasCustomPrompt="1"/>
            <p:custDataLst>
              <p:tags r:id="rId8"/>
            </p:custDataLst>
          </p:nvPr>
        </p:nvSpPr>
        <p:spPr>
          <a:xfrm>
            <a:off x="6553200" y="4775200"/>
            <a:ext cx="5029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5" name="文本占位符 14"/>
          <p:cNvSpPr>
            <a:spLocks noGrp="1"/>
          </p:cNvSpPr>
          <p:nvPr>
            <p:ph type="body" idx="16391" hasCustomPrompt="1"/>
            <p:custDataLst>
              <p:tags r:id="rId9"/>
            </p:custDataLst>
          </p:nvPr>
        </p:nvSpPr>
        <p:spPr>
          <a:xfrm>
            <a:off x="6553200" y="5334000"/>
            <a:ext cx="50292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vert="horz" wrap="square" lIns="0" tIns="0" rIns="0" bIns="0" rtlCol="0" anchor="ctr">
            <a:normAutofit/>
          </a:bodyPr>
          <a:lstStyle>
            <a:lvl1pPr>
              <a:defRPr lang="zh-CN" altLang="en-US" dirty="0"/>
            </a:lvl1pPr>
          </a:lstStyle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95960" y="1301750"/>
            <a:ext cx="5323840" cy="4875850"/>
          </a:xfrm>
        </p:spPr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172200" y="1301750"/>
            <a:ext cx="5323840" cy="4875850"/>
          </a:xfrm>
        </p:spPr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27_15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ctrTitle" idx="16385" hasCustomPrompt="1"/>
            <p:custDataLst>
              <p:tags r:id="rId2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8" name="装饰  7"/>
          <p:cNvSpPr>
            <a:spLocks noGrp="1"/>
          </p:cNvSpPr>
          <p:nvPr>
            <p:ph type="body" idx="16395" hasCustomPrompt="1"/>
            <p:custDataLst>
              <p:tags r:id="rId3"/>
            </p:custDataLst>
          </p:nvPr>
        </p:nvSpPr>
        <p:spPr>
          <a:xfrm>
            <a:off x="609600" y="2413000"/>
            <a:ext cx="1219200" cy="1219200"/>
          </a:xfrm>
          <a:custGeom>
            <a:avLst/>
            <a:gdLst>
              <a:gd name="connisteX0" fmla="*/ 0 w 1219200"/>
              <a:gd name="connsiteY0" fmla="*/ 304800 h 1219200"/>
              <a:gd name="connisteX1" fmla="*/ 304800 w 1219200"/>
              <a:gd name="connsiteY1" fmla="*/ 0 h 1219200"/>
              <a:gd name="connisteX2" fmla="*/ 914400 w 1219200"/>
              <a:gd name="connsiteY2" fmla="*/ 0 h 1219200"/>
              <a:gd name="connisteX3" fmla="*/ 1219200 w 1219200"/>
              <a:gd name="connsiteY3" fmla="*/ 304800 h 1219200"/>
              <a:gd name="connisteX4" fmla="*/ 1219200 w 1219200"/>
              <a:gd name="connsiteY4" fmla="*/ 914400 h 1219200"/>
              <a:gd name="connisteX5" fmla="*/ 914400 w 1219200"/>
              <a:gd name="connsiteY5" fmla="*/ 1219200 h 1219200"/>
              <a:gd name="connisteX6" fmla="*/ 304800 w 1219200"/>
              <a:gd name="connsiteY6" fmla="*/ 1219200 h 1219200"/>
              <a:gd name="connisteX7" fmla="*/ 0 w 1219200"/>
              <a:gd name="connsiteY7" fmla="*/ 914400 h 1219200"/>
              <a:gd name="connisteX8" fmla="*/ 0 w 1219200"/>
              <a:gd name="connsiteY8" fmla="*/ 304800 h 1219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219200" h="1219200">
                <a:moveTo>
                  <a:pt x="0" y="304800"/>
                </a:moveTo>
                <a:cubicBezTo>
                  <a:pt x="0" y="136464"/>
                  <a:pt x="136464" y="0"/>
                  <a:pt x="304800" y="0"/>
                </a:cubicBezTo>
                <a:lnTo>
                  <a:pt x="914400" y="0"/>
                </a:lnTo>
                <a:cubicBezTo>
                  <a:pt x="1082736" y="0"/>
                  <a:pt x="1219200" y="136464"/>
                  <a:pt x="1219200" y="304800"/>
                </a:cubicBezTo>
                <a:lnTo>
                  <a:pt x="1219200" y="914400"/>
                </a:lnTo>
                <a:cubicBezTo>
                  <a:pt x="1219200" y="1082736"/>
                  <a:pt x="1082736" y="1219200"/>
                  <a:pt x="914400" y="1219200"/>
                </a:cubicBezTo>
                <a:lnTo>
                  <a:pt x="304800" y="1219200"/>
                </a:lnTo>
                <a:cubicBezTo>
                  <a:pt x="136464" y="1219200"/>
                  <a:pt x="0" y="1082736"/>
                  <a:pt x="0" y="914400"/>
                </a:cubicBezTo>
                <a:lnTo>
                  <a:pt x="0" y="3048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9" name="文本占位符 8"/>
          <p:cNvSpPr>
            <a:spLocks noGrp="1"/>
          </p:cNvSpPr>
          <p:nvPr>
            <p:ph type="body" idx="16388" hasCustomPrompt="1"/>
            <p:custDataLst>
              <p:tags r:id="rId4"/>
            </p:custDataLst>
          </p:nvPr>
        </p:nvSpPr>
        <p:spPr>
          <a:xfrm>
            <a:off x="857250" y="2717800"/>
            <a:ext cx="723900" cy="6096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8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/>
              <a:t>01</a:t>
            </a:r>
            <a:endParaRPr lang="zh-CN" altLang="en-US" smtClean="0"/>
          </a:p>
        </p:txBody>
      </p:sp>
      <p:sp>
        <p:nvSpPr>
          <p:cNvPr id="11" name="文本占位符 10"/>
          <p:cNvSpPr>
            <a:spLocks noGrp="1"/>
          </p:cNvSpPr>
          <p:nvPr>
            <p:ph type="body" idx="16386" hasCustomPrompt="1"/>
            <p:custDataLst>
              <p:tags r:id="rId5"/>
            </p:custDataLst>
          </p:nvPr>
        </p:nvSpPr>
        <p:spPr>
          <a:xfrm>
            <a:off x="609600" y="3937000"/>
            <a:ext cx="3251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2" name="文本占位符 11"/>
          <p:cNvSpPr>
            <a:spLocks noGrp="1"/>
          </p:cNvSpPr>
          <p:nvPr>
            <p:ph type="body" idx="16387" hasCustomPrompt="1"/>
            <p:custDataLst>
              <p:tags r:id="rId6"/>
            </p:custDataLst>
          </p:nvPr>
        </p:nvSpPr>
        <p:spPr>
          <a:xfrm>
            <a:off x="609600" y="4445000"/>
            <a:ext cx="32512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3" name="装饰  2"/>
          <p:cNvSpPr>
            <a:spLocks noGrp="1"/>
          </p:cNvSpPr>
          <p:nvPr>
            <p:ph type="body" idx="16396" hasCustomPrompt="1"/>
            <p:custDataLst>
              <p:tags r:id="rId7"/>
            </p:custDataLst>
          </p:nvPr>
        </p:nvSpPr>
        <p:spPr>
          <a:xfrm>
            <a:off x="4470400" y="2413000"/>
            <a:ext cx="1219200" cy="1219200"/>
          </a:xfrm>
          <a:custGeom>
            <a:avLst/>
            <a:gdLst>
              <a:gd name="connisteX0" fmla="*/ 0 w 1219200"/>
              <a:gd name="connsiteY0" fmla="*/ 304800 h 1219200"/>
              <a:gd name="connisteX1" fmla="*/ 304800 w 1219200"/>
              <a:gd name="connsiteY1" fmla="*/ 0 h 1219200"/>
              <a:gd name="connisteX2" fmla="*/ 914400 w 1219200"/>
              <a:gd name="connsiteY2" fmla="*/ 0 h 1219200"/>
              <a:gd name="connisteX3" fmla="*/ 1219200 w 1219200"/>
              <a:gd name="connsiteY3" fmla="*/ 304800 h 1219200"/>
              <a:gd name="connisteX4" fmla="*/ 1219200 w 1219200"/>
              <a:gd name="connsiteY4" fmla="*/ 914400 h 1219200"/>
              <a:gd name="connisteX5" fmla="*/ 914400 w 1219200"/>
              <a:gd name="connsiteY5" fmla="*/ 1219200 h 1219200"/>
              <a:gd name="connisteX6" fmla="*/ 304800 w 1219200"/>
              <a:gd name="connsiteY6" fmla="*/ 1219200 h 1219200"/>
              <a:gd name="connisteX7" fmla="*/ 0 w 1219200"/>
              <a:gd name="connsiteY7" fmla="*/ 914400 h 1219200"/>
              <a:gd name="connisteX8" fmla="*/ 0 w 1219200"/>
              <a:gd name="connsiteY8" fmla="*/ 304800 h 1219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219200" h="1219200">
                <a:moveTo>
                  <a:pt x="0" y="304800"/>
                </a:moveTo>
                <a:cubicBezTo>
                  <a:pt x="0" y="136464"/>
                  <a:pt x="136464" y="0"/>
                  <a:pt x="304800" y="0"/>
                </a:cubicBezTo>
                <a:lnTo>
                  <a:pt x="914400" y="0"/>
                </a:lnTo>
                <a:cubicBezTo>
                  <a:pt x="1082736" y="0"/>
                  <a:pt x="1219200" y="136464"/>
                  <a:pt x="1219200" y="304800"/>
                </a:cubicBezTo>
                <a:lnTo>
                  <a:pt x="1219200" y="914400"/>
                </a:lnTo>
                <a:cubicBezTo>
                  <a:pt x="1219200" y="1082736"/>
                  <a:pt x="1082736" y="1219200"/>
                  <a:pt x="914400" y="1219200"/>
                </a:cubicBezTo>
                <a:lnTo>
                  <a:pt x="304800" y="1219200"/>
                </a:lnTo>
                <a:cubicBezTo>
                  <a:pt x="136464" y="1219200"/>
                  <a:pt x="0" y="1082736"/>
                  <a:pt x="0" y="914400"/>
                </a:cubicBezTo>
                <a:lnTo>
                  <a:pt x="0" y="3048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4" name="文本占位符 13"/>
          <p:cNvSpPr>
            <a:spLocks noGrp="1"/>
          </p:cNvSpPr>
          <p:nvPr>
            <p:ph type="body" idx="16391" hasCustomPrompt="1"/>
            <p:custDataLst>
              <p:tags r:id="rId8"/>
            </p:custDataLst>
          </p:nvPr>
        </p:nvSpPr>
        <p:spPr>
          <a:xfrm>
            <a:off x="4718050" y="2717800"/>
            <a:ext cx="723900" cy="6096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8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/>
              <a:t>02</a:t>
            </a:r>
            <a:endParaRPr lang="zh-CN" altLang="en-US" smtClean="0"/>
          </a:p>
        </p:txBody>
      </p:sp>
      <p:sp>
        <p:nvSpPr>
          <p:cNvPr id="15" name="文本占位符 14"/>
          <p:cNvSpPr>
            <a:spLocks noGrp="1"/>
          </p:cNvSpPr>
          <p:nvPr>
            <p:ph type="body" idx="16389" hasCustomPrompt="1"/>
            <p:custDataLst>
              <p:tags r:id="rId9"/>
            </p:custDataLst>
          </p:nvPr>
        </p:nvSpPr>
        <p:spPr>
          <a:xfrm>
            <a:off x="4470400" y="3937000"/>
            <a:ext cx="3251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6" name="文本占位符 15"/>
          <p:cNvSpPr>
            <a:spLocks noGrp="1"/>
          </p:cNvSpPr>
          <p:nvPr>
            <p:ph type="body" idx="16390" hasCustomPrompt="1"/>
            <p:custDataLst>
              <p:tags r:id="rId10"/>
            </p:custDataLst>
          </p:nvPr>
        </p:nvSpPr>
        <p:spPr>
          <a:xfrm>
            <a:off x="4470400" y="4445000"/>
            <a:ext cx="32512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7" name="装饰  6"/>
          <p:cNvSpPr>
            <a:spLocks noGrp="1"/>
          </p:cNvSpPr>
          <p:nvPr>
            <p:ph type="body" idx="16397" hasCustomPrompt="1"/>
            <p:custDataLst>
              <p:tags r:id="rId11"/>
            </p:custDataLst>
          </p:nvPr>
        </p:nvSpPr>
        <p:spPr>
          <a:xfrm>
            <a:off x="8331200" y="2413000"/>
            <a:ext cx="1219200" cy="1219200"/>
          </a:xfrm>
          <a:custGeom>
            <a:avLst/>
            <a:gdLst>
              <a:gd name="connisteX0" fmla="*/ 0 w 1219200"/>
              <a:gd name="connsiteY0" fmla="*/ 304800 h 1219200"/>
              <a:gd name="connisteX1" fmla="*/ 304800 w 1219200"/>
              <a:gd name="connsiteY1" fmla="*/ 0 h 1219200"/>
              <a:gd name="connisteX2" fmla="*/ 914400 w 1219200"/>
              <a:gd name="connsiteY2" fmla="*/ 0 h 1219200"/>
              <a:gd name="connisteX3" fmla="*/ 1219200 w 1219200"/>
              <a:gd name="connsiteY3" fmla="*/ 304800 h 1219200"/>
              <a:gd name="connisteX4" fmla="*/ 1219200 w 1219200"/>
              <a:gd name="connsiteY4" fmla="*/ 914400 h 1219200"/>
              <a:gd name="connisteX5" fmla="*/ 914400 w 1219200"/>
              <a:gd name="connsiteY5" fmla="*/ 1219200 h 1219200"/>
              <a:gd name="connisteX6" fmla="*/ 304800 w 1219200"/>
              <a:gd name="connsiteY6" fmla="*/ 1219200 h 1219200"/>
              <a:gd name="connisteX7" fmla="*/ 0 w 1219200"/>
              <a:gd name="connsiteY7" fmla="*/ 914400 h 1219200"/>
              <a:gd name="connisteX8" fmla="*/ 0 w 1219200"/>
              <a:gd name="connsiteY8" fmla="*/ 304800 h 1219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219200" h="1219200">
                <a:moveTo>
                  <a:pt x="0" y="304800"/>
                </a:moveTo>
                <a:cubicBezTo>
                  <a:pt x="0" y="136464"/>
                  <a:pt x="136464" y="0"/>
                  <a:pt x="304800" y="0"/>
                </a:cubicBezTo>
                <a:lnTo>
                  <a:pt x="914400" y="0"/>
                </a:lnTo>
                <a:cubicBezTo>
                  <a:pt x="1082736" y="0"/>
                  <a:pt x="1219200" y="136464"/>
                  <a:pt x="1219200" y="304800"/>
                </a:cubicBezTo>
                <a:lnTo>
                  <a:pt x="1219200" y="914400"/>
                </a:lnTo>
                <a:cubicBezTo>
                  <a:pt x="1219200" y="1082736"/>
                  <a:pt x="1082736" y="1219200"/>
                  <a:pt x="914400" y="1219200"/>
                </a:cubicBezTo>
                <a:lnTo>
                  <a:pt x="304800" y="1219200"/>
                </a:lnTo>
                <a:cubicBezTo>
                  <a:pt x="136464" y="1219200"/>
                  <a:pt x="0" y="1082736"/>
                  <a:pt x="0" y="914400"/>
                </a:cubicBezTo>
                <a:lnTo>
                  <a:pt x="0" y="3048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8" name="文本占位符 17"/>
          <p:cNvSpPr>
            <a:spLocks noGrp="1"/>
          </p:cNvSpPr>
          <p:nvPr>
            <p:ph type="body" idx="16394" hasCustomPrompt="1"/>
            <p:custDataLst>
              <p:tags r:id="rId12"/>
            </p:custDataLst>
          </p:nvPr>
        </p:nvSpPr>
        <p:spPr>
          <a:xfrm>
            <a:off x="8578850" y="2717800"/>
            <a:ext cx="723900" cy="6096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8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/>
              <a:t>03</a:t>
            </a:r>
            <a:endParaRPr lang="zh-CN" altLang="en-US" smtClean="0"/>
          </a:p>
        </p:txBody>
      </p:sp>
      <p:sp>
        <p:nvSpPr>
          <p:cNvPr id="19" name="文本占位符 18"/>
          <p:cNvSpPr>
            <a:spLocks noGrp="1"/>
          </p:cNvSpPr>
          <p:nvPr>
            <p:ph type="body" idx="16392" hasCustomPrompt="1"/>
            <p:custDataLst>
              <p:tags r:id="rId13"/>
            </p:custDataLst>
          </p:nvPr>
        </p:nvSpPr>
        <p:spPr>
          <a:xfrm>
            <a:off x="8331200" y="3937000"/>
            <a:ext cx="3251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20" name="文本占位符 19"/>
          <p:cNvSpPr>
            <a:spLocks noGrp="1"/>
          </p:cNvSpPr>
          <p:nvPr>
            <p:ph type="body" idx="16393" hasCustomPrompt="1"/>
            <p:custDataLst>
              <p:tags r:id="rId14"/>
            </p:custDataLst>
          </p:nvPr>
        </p:nvSpPr>
        <p:spPr>
          <a:xfrm>
            <a:off x="8331200" y="4445000"/>
            <a:ext cx="32512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34_16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ctrTitle" idx="16385" hasCustomPrompt="1"/>
            <p:custDataLst>
              <p:tags r:id="rId2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8" name="图片占位符 7"/>
          <p:cNvSpPr>
            <a:spLocks noGrp="1"/>
          </p:cNvSpPr>
          <p:nvPr>
            <p:ph type="pic" idx="16392" hasCustomPrompt="1"/>
            <p:custDataLst>
              <p:tags r:id="rId3"/>
            </p:custDataLst>
          </p:nvPr>
        </p:nvSpPr>
        <p:spPr>
          <a:xfrm>
            <a:off x="1168400" y="1752600"/>
            <a:ext cx="2133600" cy="2133600"/>
          </a:xfrm>
          <a:custGeom>
            <a:avLst/>
            <a:gdLst>
              <a:gd name="connisteX0" fmla="*/ 0 w 2133600"/>
              <a:gd name="connsiteY0" fmla="*/ 1066800 h 2133600"/>
              <a:gd name="connisteX1" fmla="*/ 1066800 w 2133600"/>
              <a:gd name="connsiteY1" fmla="*/ 0 h 2133600"/>
              <a:gd name="connisteX2" fmla="*/ 1066800 w 2133600"/>
              <a:gd name="connsiteY2" fmla="*/ 0 h 2133600"/>
              <a:gd name="connisteX3" fmla="*/ 2133600 w 2133600"/>
              <a:gd name="connsiteY3" fmla="*/ 1066800 h 2133600"/>
              <a:gd name="connisteX4" fmla="*/ 2133600 w 2133600"/>
              <a:gd name="connsiteY4" fmla="*/ 1066800 h 2133600"/>
              <a:gd name="connisteX5" fmla="*/ 1066800 w 2133600"/>
              <a:gd name="connsiteY5" fmla="*/ 2133600 h 2133600"/>
              <a:gd name="connisteX6" fmla="*/ 1066800 w 2133600"/>
              <a:gd name="connsiteY6" fmla="*/ 2133600 h 2133600"/>
              <a:gd name="connisteX7" fmla="*/ 0 w 2133600"/>
              <a:gd name="connsiteY7" fmla="*/ 1066800 h 2133600"/>
              <a:gd name="connisteX8" fmla="*/ 0 w 2133600"/>
              <a:gd name="connsiteY8" fmla="*/ 1066800 h 2133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2133600" h="2133600">
                <a:moveTo>
                  <a:pt x="0" y="1066800"/>
                </a:moveTo>
                <a:cubicBezTo>
                  <a:pt x="0" y="477623"/>
                  <a:pt x="477623" y="0"/>
                  <a:pt x="1066800" y="0"/>
                </a:cubicBezTo>
                <a:lnTo>
                  <a:pt x="1066800" y="0"/>
                </a:lnTo>
                <a:cubicBezTo>
                  <a:pt x="1655977" y="0"/>
                  <a:pt x="2133600" y="477623"/>
                  <a:pt x="2133600" y="1066800"/>
                </a:cubicBezTo>
                <a:lnTo>
                  <a:pt x="2133600" y="1066800"/>
                </a:lnTo>
                <a:cubicBezTo>
                  <a:pt x="2133600" y="1655977"/>
                  <a:pt x="1655977" y="2133600"/>
                  <a:pt x="1066800" y="2133600"/>
                </a:cubicBezTo>
                <a:lnTo>
                  <a:pt x="1066800" y="2133600"/>
                </a:lnTo>
                <a:cubicBezTo>
                  <a:pt x="477623" y="2133600"/>
                  <a:pt x="0" y="1655977"/>
                  <a:pt x="0" y="1066800"/>
                </a:cubicBezTo>
                <a:lnTo>
                  <a:pt x="0" y="10668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9" name="文本占位符 8"/>
          <p:cNvSpPr>
            <a:spLocks noGrp="1"/>
          </p:cNvSpPr>
          <p:nvPr>
            <p:ph type="body" idx="16386" hasCustomPrompt="1"/>
            <p:custDataLst>
              <p:tags r:id="rId4"/>
            </p:custDataLst>
          </p:nvPr>
        </p:nvSpPr>
        <p:spPr>
          <a:xfrm>
            <a:off x="609600" y="4241800"/>
            <a:ext cx="3251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1" name="文本占位符 10"/>
          <p:cNvSpPr>
            <a:spLocks noGrp="1"/>
          </p:cNvSpPr>
          <p:nvPr>
            <p:ph type="body" idx="16387" hasCustomPrompt="1"/>
            <p:custDataLst>
              <p:tags r:id="rId5"/>
            </p:custDataLst>
          </p:nvPr>
        </p:nvSpPr>
        <p:spPr>
          <a:xfrm>
            <a:off x="609600" y="4800600"/>
            <a:ext cx="32512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2" name="图片占位符 11"/>
          <p:cNvSpPr>
            <a:spLocks noGrp="1"/>
          </p:cNvSpPr>
          <p:nvPr>
            <p:ph type="pic" idx="16393" hasCustomPrompt="1"/>
            <p:custDataLst>
              <p:tags r:id="rId6"/>
            </p:custDataLst>
          </p:nvPr>
        </p:nvSpPr>
        <p:spPr>
          <a:xfrm>
            <a:off x="5029200" y="1752600"/>
            <a:ext cx="2133600" cy="2133600"/>
          </a:xfrm>
          <a:custGeom>
            <a:avLst/>
            <a:gdLst>
              <a:gd name="connisteX0" fmla="*/ 0 w 2133600"/>
              <a:gd name="connsiteY0" fmla="*/ 1066800 h 2133600"/>
              <a:gd name="connisteX1" fmla="*/ 1066800 w 2133600"/>
              <a:gd name="connsiteY1" fmla="*/ 0 h 2133600"/>
              <a:gd name="connisteX2" fmla="*/ 1066800 w 2133600"/>
              <a:gd name="connsiteY2" fmla="*/ 0 h 2133600"/>
              <a:gd name="connisteX3" fmla="*/ 2133600 w 2133600"/>
              <a:gd name="connsiteY3" fmla="*/ 1066800 h 2133600"/>
              <a:gd name="connisteX4" fmla="*/ 2133600 w 2133600"/>
              <a:gd name="connsiteY4" fmla="*/ 1066800 h 2133600"/>
              <a:gd name="connisteX5" fmla="*/ 1066800 w 2133600"/>
              <a:gd name="connsiteY5" fmla="*/ 2133600 h 2133600"/>
              <a:gd name="connisteX6" fmla="*/ 1066800 w 2133600"/>
              <a:gd name="connsiteY6" fmla="*/ 2133600 h 2133600"/>
              <a:gd name="connisteX7" fmla="*/ 0 w 2133600"/>
              <a:gd name="connsiteY7" fmla="*/ 1066800 h 2133600"/>
              <a:gd name="connisteX8" fmla="*/ 0 w 2133600"/>
              <a:gd name="connsiteY8" fmla="*/ 1066800 h 2133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2133600" h="2133600">
                <a:moveTo>
                  <a:pt x="0" y="1066800"/>
                </a:moveTo>
                <a:cubicBezTo>
                  <a:pt x="0" y="477623"/>
                  <a:pt x="477623" y="0"/>
                  <a:pt x="1066800" y="0"/>
                </a:cubicBezTo>
                <a:lnTo>
                  <a:pt x="1066800" y="0"/>
                </a:lnTo>
                <a:cubicBezTo>
                  <a:pt x="1655977" y="0"/>
                  <a:pt x="2133600" y="477623"/>
                  <a:pt x="2133600" y="1066800"/>
                </a:cubicBezTo>
                <a:lnTo>
                  <a:pt x="2133600" y="1066800"/>
                </a:lnTo>
                <a:cubicBezTo>
                  <a:pt x="2133600" y="1655977"/>
                  <a:pt x="1655977" y="2133600"/>
                  <a:pt x="1066800" y="2133600"/>
                </a:cubicBezTo>
                <a:lnTo>
                  <a:pt x="1066800" y="2133600"/>
                </a:lnTo>
                <a:cubicBezTo>
                  <a:pt x="477623" y="2133600"/>
                  <a:pt x="0" y="1655977"/>
                  <a:pt x="0" y="1066800"/>
                </a:cubicBezTo>
                <a:lnTo>
                  <a:pt x="0" y="10668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3" name="文本占位符 12"/>
          <p:cNvSpPr>
            <a:spLocks noGrp="1"/>
          </p:cNvSpPr>
          <p:nvPr>
            <p:ph type="body" idx="16388" hasCustomPrompt="1"/>
            <p:custDataLst>
              <p:tags r:id="rId7"/>
            </p:custDataLst>
          </p:nvPr>
        </p:nvSpPr>
        <p:spPr>
          <a:xfrm>
            <a:off x="4470400" y="4241800"/>
            <a:ext cx="3251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9" hasCustomPrompt="1"/>
            <p:custDataLst>
              <p:tags r:id="rId8"/>
            </p:custDataLst>
          </p:nvPr>
        </p:nvSpPr>
        <p:spPr>
          <a:xfrm>
            <a:off x="4470400" y="4800600"/>
            <a:ext cx="32512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5" name="图片占位符 14"/>
          <p:cNvSpPr>
            <a:spLocks noGrp="1"/>
          </p:cNvSpPr>
          <p:nvPr>
            <p:ph type="pic" idx="16394" hasCustomPrompt="1"/>
            <p:custDataLst>
              <p:tags r:id="rId9"/>
            </p:custDataLst>
          </p:nvPr>
        </p:nvSpPr>
        <p:spPr>
          <a:xfrm>
            <a:off x="8890000" y="1752600"/>
            <a:ext cx="2133600" cy="2133600"/>
          </a:xfrm>
          <a:custGeom>
            <a:avLst/>
            <a:gdLst>
              <a:gd name="connisteX0" fmla="*/ 0 w 2133600"/>
              <a:gd name="connsiteY0" fmla="*/ 1066800 h 2133600"/>
              <a:gd name="connisteX1" fmla="*/ 1066800 w 2133600"/>
              <a:gd name="connsiteY1" fmla="*/ 0 h 2133600"/>
              <a:gd name="connisteX2" fmla="*/ 1066800 w 2133600"/>
              <a:gd name="connsiteY2" fmla="*/ 0 h 2133600"/>
              <a:gd name="connisteX3" fmla="*/ 2133600 w 2133600"/>
              <a:gd name="connsiteY3" fmla="*/ 1066800 h 2133600"/>
              <a:gd name="connisteX4" fmla="*/ 2133600 w 2133600"/>
              <a:gd name="connsiteY4" fmla="*/ 1066800 h 2133600"/>
              <a:gd name="connisteX5" fmla="*/ 1066800 w 2133600"/>
              <a:gd name="connsiteY5" fmla="*/ 2133600 h 2133600"/>
              <a:gd name="connisteX6" fmla="*/ 1066800 w 2133600"/>
              <a:gd name="connsiteY6" fmla="*/ 2133600 h 2133600"/>
              <a:gd name="connisteX7" fmla="*/ 0 w 2133600"/>
              <a:gd name="connsiteY7" fmla="*/ 1066800 h 2133600"/>
              <a:gd name="connisteX8" fmla="*/ 0 w 2133600"/>
              <a:gd name="connsiteY8" fmla="*/ 1066800 h 2133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2133600" h="2133600">
                <a:moveTo>
                  <a:pt x="0" y="1066800"/>
                </a:moveTo>
                <a:cubicBezTo>
                  <a:pt x="0" y="477623"/>
                  <a:pt x="477623" y="0"/>
                  <a:pt x="1066800" y="0"/>
                </a:cubicBezTo>
                <a:lnTo>
                  <a:pt x="1066800" y="0"/>
                </a:lnTo>
                <a:cubicBezTo>
                  <a:pt x="1655977" y="0"/>
                  <a:pt x="2133600" y="477623"/>
                  <a:pt x="2133600" y="1066800"/>
                </a:cubicBezTo>
                <a:lnTo>
                  <a:pt x="2133600" y="1066800"/>
                </a:lnTo>
                <a:cubicBezTo>
                  <a:pt x="2133600" y="1655977"/>
                  <a:pt x="1655977" y="2133600"/>
                  <a:pt x="1066800" y="2133600"/>
                </a:cubicBezTo>
                <a:lnTo>
                  <a:pt x="1066800" y="2133600"/>
                </a:lnTo>
                <a:cubicBezTo>
                  <a:pt x="477623" y="2133600"/>
                  <a:pt x="0" y="1655977"/>
                  <a:pt x="0" y="1066800"/>
                </a:cubicBezTo>
                <a:lnTo>
                  <a:pt x="0" y="10668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6" name="文本占位符 15"/>
          <p:cNvSpPr>
            <a:spLocks noGrp="1"/>
          </p:cNvSpPr>
          <p:nvPr>
            <p:ph type="body" idx="16390" hasCustomPrompt="1"/>
            <p:custDataLst>
              <p:tags r:id="rId10"/>
            </p:custDataLst>
          </p:nvPr>
        </p:nvSpPr>
        <p:spPr>
          <a:xfrm>
            <a:off x="8331200" y="4241800"/>
            <a:ext cx="3251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7" name="文本占位符 16"/>
          <p:cNvSpPr>
            <a:spLocks noGrp="1"/>
          </p:cNvSpPr>
          <p:nvPr>
            <p:ph type="body" idx="16391" hasCustomPrompt="1"/>
            <p:custDataLst>
              <p:tags r:id="rId11"/>
            </p:custDataLst>
          </p:nvPr>
        </p:nvSpPr>
        <p:spPr>
          <a:xfrm>
            <a:off x="8331200" y="4800600"/>
            <a:ext cx="32512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10012_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ctrTitle" idx="16385" hasCustomPrompt="1"/>
            <p:custDataLst>
              <p:tags r:id="rId2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2" name="内容占位符 1"/>
          <p:cNvSpPr>
            <a:spLocks noGrp="1"/>
          </p:cNvSpPr>
          <p:nvPr>
            <p:ph idx="16392" hasCustomPrompt="1"/>
            <p:custDataLst>
              <p:tags r:id="rId3"/>
            </p:custDataLst>
          </p:nvPr>
        </p:nvSpPr>
        <p:spPr>
          <a:xfrm>
            <a:off x="609600" y="1524000"/>
            <a:ext cx="5486400" cy="4724400"/>
          </a:xfrm>
          <a:custGeom>
            <a:avLst/>
            <a:gdLst>
              <a:gd name="connisteX0" fmla="*/ 0 w 5486400"/>
              <a:gd name="connsiteY0" fmla="*/ 203200 h 4724400"/>
              <a:gd name="connisteX1" fmla="*/ 203200 w 5486400"/>
              <a:gd name="connsiteY1" fmla="*/ 0 h 4724400"/>
              <a:gd name="connisteX2" fmla="*/ 5283200 w 5486400"/>
              <a:gd name="connsiteY2" fmla="*/ 0 h 4724400"/>
              <a:gd name="connisteX3" fmla="*/ 5486400 w 5486400"/>
              <a:gd name="connsiteY3" fmla="*/ 203200 h 4724400"/>
              <a:gd name="connisteX4" fmla="*/ 5486400 w 5486400"/>
              <a:gd name="connsiteY4" fmla="*/ 4521200 h 4724400"/>
              <a:gd name="connisteX5" fmla="*/ 5283200 w 5486400"/>
              <a:gd name="connsiteY5" fmla="*/ 4724400 h 4724400"/>
              <a:gd name="connisteX6" fmla="*/ 203200 w 5486400"/>
              <a:gd name="connsiteY6" fmla="*/ 4724400 h 4724400"/>
              <a:gd name="connisteX7" fmla="*/ 0 w 5486400"/>
              <a:gd name="connsiteY7" fmla="*/ 4521200 h 4724400"/>
              <a:gd name="connisteX8" fmla="*/ 0 w 5486400"/>
              <a:gd name="connsiteY8" fmla="*/ 20320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486400" h="4724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283200" y="0"/>
                </a:lnTo>
                <a:cubicBezTo>
                  <a:pt x="5395424" y="0"/>
                  <a:pt x="5486400" y="90976"/>
                  <a:pt x="5486400" y="203200"/>
                </a:cubicBezTo>
                <a:lnTo>
                  <a:pt x="5486400" y="4521200"/>
                </a:lnTo>
                <a:cubicBezTo>
                  <a:pt x="5486400" y="4633424"/>
                  <a:pt x="5395424" y="4724400"/>
                  <a:pt x="5283200" y="4724400"/>
                </a:cubicBezTo>
                <a:lnTo>
                  <a:pt x="203200" y="4724400"/>
                </a:lnTo>
                <a:cubicBezTo>
                  <a:pt x="90976" y="4724400"/>
                  <a:pt x="0" y="4633424"/>
                  <a:pt x="0" y="45212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3" name="文本占位符 2"/>
          <p:cNvSpPr>
            <a:spLocks noGrp="1"/>
          </p:cNvSpPr>
          <p:nvPr>
            <p:ph type="body" idx="16386" hasCustomPrompt="1"/>
            <p:custDataLst>
              <p:tags r:id="rId4"/>
            </p:custDataLst>
          </p:nvPr>
        </p:nvSpPr>
        <p:spPr>
          <a:xfrm>
            <a:off x="6553200" y="1981200"/>
            <a:ext cx="5029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idx="16387" hasCustomPrompt="1"/>
            <p:custDataLst>
              <p:tags r:id="rId5"/>
            </p:custDataLst>
          </p:nvPr>
        </p:nvSpPr>
        <p:spPr>
          <a:xfrm>
            <a:off x="6553200" y="2540000"/>
            <a:ext cx="5029200" cy="304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0" name="文本占位符 9"/>
          <p:cNvSpPr>
            <a:spLocks noGrp="1"/>
          </p:cNvSpPr>
          <p:nvPr>
            <p:ph type="body" idx="16388" hasCustomPrompt="1"/>
            <p:custDataLst>
              <p:tags r:id="rId6"/>
            </p:custDataLst>
          </p:nvPr>
        </p:nvSpPr>
        <p:spPr>
          <a:xfrm>
            <a:off x="6553200" y="3454400"/>
            <a:ext cx="5029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5" name="文本占位符 4"/>
          <p:cNvSpPr>
            <a:spLocks noGrp="1"/>
          </p:cNvSpPr>
          <p:nvPr>
            <p:ph type="body" idx="16389" hasCustomPrompt="1"/>
            <p:custDataLst>
              <p:tags r:id="rId7"/>
            </p:custDataLst>
          </p:nvPr>
        </p:nvSpPr>
        <p:spPr>
          <a:xfrm>
            <a:off x="6553200" y="4013200"/>
            <a:ext cx="5029200" cy="304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21" name="文本占位符 20"/>
          <p:cNvSpPr>
            <a:spLocks noGrp="1"/>
          </p:cNvSpPr>
          <p:nvPr>
            <p:ph type="body" idx="16390" hasCustomPrompt="1"/>
            <p:custDataLst>
              <p:tags r:id="rId8"/>
            </p:custDataLst>
          </p:nvPr>
        </p:nvSpPr>
        <p:spPr>
          <a:xfrm>
            <a:off x="6553200" y="4927600"/>
            <a:ext cx="5029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22" name="文本占位符 21"/>
          <p:cNvSpPr>
            <a:spLocks noGrp="1"/>
          </p:cNvSpPr>
          <p:nvPr>
            <p:ph type="body" idx="16391" hasCustomPrompt="1"/>
            <p:custDataLst>
              <p:tags r:id="rId9"/>
            </p:custDataLst>
          </p:nvPr>
        </p:nvSpPr>
        <p:spPr>
          <a:xfrm>
            <a:off x="6553200" y="5486400"/>
            <a:ext cx="5029200" cy="304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10012_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ctrTitle" idx="16385" hasCustomPrompt="1"/>
            <p:custDataLst>
              <p:tags r:id="rId2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8" name="内容占位符 7"/>
          <p:cNvSpPr>
            <a:spLocks noGrp="1"/>
          </p:cNvSpPr>
          <p:nvPr>
            <p:ph idx="16390" hasCustomPrompt="1"/>
            <p:custDataLst>
              <p:tags r:id="rId3"/>
            </p:custDataLst>
          </p:nvPr>
        </p:nvSpPr>
        <p:spPr>
          <a:xfrm>
            <a:off x="609600" y="1524000"/>
            <a:ext cx="5486400" cy="4724400"/>
          </a:xfrm>
          <a:custGeom>
            <a:avLst/>
            <a:gdLst>
              <a:gd name="connisteX0" fmla="*/ 0 w 5486400"/>
              <a:gd name="connsiteY0" fmla="*/ 203200 h 4724400"/>
              <a:gd name="connisteX1" fmla="*/ 203200 w 5486400"/>
              <a:gd name="connsiteY1" fmla="*/ 0 h 4724400"/>
              <a:gd name="connisteX2" fmla="*/ 5283200 w 5486400"/>
              <a:gd name="connsiteY2" fmla="*/ 0 h 4724400"/>
              <a:gd name="connisteX3" fmla="*/ 5486400 w 5486400"/>
              <a:gd name="connsiteY3" fmla="*/ 203200 h 4724400"/>
              <a:gd name="connisteX4" fmla="*/ 5486400 w 5486400"/>
              <a:gd name="connsiteY4" fmla="*/ 4521200 h 4724400"/>
              <a:gd name="connisteX5" fmla="*/ 5283200 w 5486400"/>
              <a:gd name="connsiteY5" fmla="*/ 4724400 h 4724400"/>
              <a:gd name="connisteX6" fmla="*/ 203200 w 5486400"/>
              <a:gd name="connsiteY6" fmla="*/ 4724400 h 4724400"/>
              <a:gd name="connisteX7" fmla="*/ 0 w 5486400"/>
              <a:gd name="connsiteY7" fmla="*/ 4521200 h 4724400"/>
              <a:gd name="connisteX8" fmla="*/ 0 w 5486400"/>
              <a:gd name="connsiteY8" fmla="*/ 20320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486400" h="4724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283200" y="0"/>
                </a:lnTo>
                <a:cubicBezTo>
                  <a:pt x="5395424" y="0"/>
                  <a:pt x="5486400" y="90976"/>
                  <a:pt x="5486400" y="203200"/>
                </a:cubicBezTo>
                <a:lnTo>
                  <a:pt x="5486400" y="4521200"/>
                </a:lnTo>
                <a:cubicBezTo>
                  <a:pt x="5486400" y="4633424"/>
                  <a:pt x="5395424" y="4724400"/>
                  <a:pt x="5283200" y="4724400"/>
                </a:cubicBezTo>
                <a:lnTo>
                  <a:pt x="203200" y="4724400"/>
                </a:lnTo>
                <a:cubicBezTo>
                  <a:pt x="90976" y="4724400"/>
                  <a:pt x="0" y="4633424"/>
                  <a:pt x="0" y="45212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9" name="文本占位符 8"/>
          <p:cNvSpPr>
            <a:spLocks noGrp="1"/>
          </p:cNvSpPr>
          <p:nvPr>
            <p:ph type="body" idx="16386" hasCustomPrompt="1"/>
            <p:custDataLst>
              <p:tags r:id="rId4"/>
            </p:custDataLst>
          </p:nvPr>
        </p:nvSpPr>
        <p:spPr>
          <a:xfrm>
            <a:off x="6553200" y="1574800"/>
            <a:ext cx="5029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1" name="文本占位符 10"/>
          <p:cNvSpPr>
            <a:spLocks noGrp="1"/>
          </p:cNvSpPr>
          <p:nvPr>
            <p:ph type="body" idx="16387" hasCustomPrompt="1"/>
            <p:custDataLst>
              <p:tags r:id="rId5"/>
            </p:custDataLst>
          </p:nvPr>
        </p:nvSpPr>
        <p:spPr>
          <a:xfrm>
            <a:off x="6553200" y="2133600"/>
            <a:ext cx="5029200" cy="15240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2" name="文本占位符 11"/>
          <p:cNvSpPr>
            <a:spLocks noGrp="1"/>
          </p:cNvSpPr>
          <p:nvPr>
            <p:ph type="body" idx="16388" hasCustomPrompt="1"/>
            <p:custDataLst>
              <p:tags r:id="rId6"/>
            </p:custDataLst>
          </p:nvPr>
        </p:nvSpPr>
        <p:spPr>
          <a:xfrm>
            <a:off x="6553200" y="4114800"/>
            <a:ext cx="5029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3" name="文本占位符 12"/>
          <p:cNvSpPr>
            <a:spLocks noGrp="1"/>
          </p:cNvSpPr>
          <p:nvPr>
            <p:ph type="body" idx="16389" hasCustomPrompt="1"/>
            <p:custDataLst>
              <p:tags r:id="rId7"/>
            </p:custDataLst>
          </p:nvPr>
        </p:nvSpPr>
        <p:spPr>
          <a:xfrm>
            <a:off x="6553200" y="4673600"/>
            <a:ext cx="5029200" cy="15240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上标下内-装饰无-颜色错位-并列-2_19_group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ctrTitle" idx="16385" hasCustomPrompt="1"/>
            <p:custDataLst>
              <p:tags r:id="rId2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2" name="装饰  6"/>
          <p:cNvSpPr>
            <a:spLocks noGrp="1"/>
          </p:cNvSpPr>
          <p:nvPr>
            <p:ph type="body" idx="16392" hasCustomPrompt="1"/>
            <p:custDataLst>
              <p:tags r:id="rId3"/>
            </p:custDataLst>
          </p:nvPr>
        </p:nvSpPr>
        <p:spPr>
          <a:xfrm>
            <a:off x="3149600" y="1524000"/>
            <a:ext cx="8432800" cy="1473200"/>
          </a:xfrm>
          <a:custGeom>
            <a:avLst/>
            <a:gdLst>
              <a:gd name="connisteX0" fmla="*/ 0 w 8432800"/>
              <a:gd name="connsiteY0" fmla="*/ 0 h 1473200"/>
              <a:gd name="connisteX1" fmla="*/ 8229600 w 8432800"/>
              <a:gd name="connsiteY1" fmla="*/ 0 h 1473200"/>
              <a:gd name="connisteX2" fmla="*/ 8432800 w 8432800"/>
              <a:gd name="connsiteY2" fmla="*/ 203200 h 1473200"/>
              <a:gd name="connisteX3" fmla="*/ 8432800 w 8432800"/>
              <a:gd name="connsiteY3" fmla="*/ 1270000 h 1473200"/>
              <a:gd name="connisteX4" fmla="*/ 8229600 w 8432800"/>
              <a:gd name="connsiteY4" fmla="*/ 1473200 h 1473200"/>
              <a:gd name="connisteX5" fmla="*/ 0 w 8432800"/>
              <a:gd name="connsiteY5" fmla="*/ 1473200 h 1473200"/>
              <a:gd name="connisteX6" fmla="*/ 0 w 8432800"/>
              <a:gd name="connsiteY6" fmla="*/ 0 h 1473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8432800" h="1473200">
                <a:moveTo>
                  <a:pt x="0" y="0"/>
                </a:moveTo>
                <a:lnTo>
                  <a:pt x="8229600" y="0"/>
                </a:lnTo>
                <a:cubicBezTo>
                  <a:pt x="8341824" y="0"/>
                  <a:pt x="8432800" y="90976"/>
                  <a:pt x="8432800" y="203200"/>
                </a:cubicBezTo>
                <a:lnTo>
                  <a:pt x="8432800" y="1270000"/>
                </a:lnTo>
                <a:cubicBezTo>
                  <a:pt x="8432800" y="1382224"/>
                  <a:pt x="8341824" y="1473200"/>
                  <a:pt x="8229600" y="1473200"/>
                </a:cubicBezTo>
                <a:lnTo>
                  <a:pt x="0" y="14732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3" name="图片占位符 2"/>
          <p:cNvSpPr>
            <a:spLocks noGrp="1"/>
          </p:cNvSpPr>
          <p:nvPr>
            <p:ph type="pic" idx="16393" hasCustomPrompt="1"/>
            <p:custDataLst>
              <p:tags r:id="rId4"/>
            </p:custDataLst>
          </p:nvPr>
        </p:nvSpPr>
        <p:spPr>
          <a:xfrm>
            <a:off x="609600" y="1524000"/>
            <a:ext cx="2540000" cy="1473200"/>
          </a:xfrm>
          <a:custGeom>
            <a:avLst/>
            <a:gdLst>
              <a:gd name="connisteX0" fmla="*/ 0 w 2540000"/>
              <a:gd name="connsiteY0" fmla="*/ 203200 h 1473200"/>
              <a:gd name="connisteX1" fmla="*/ 203200 w 2540000"/>
              <a:gd name="connsiteY1" fmla="*/ 0 h 1473200"/>
              <a:gd name="connisteX2" fmla="*/ 2540000 w 2540000"/>
              <a:gd name="connsiteY2" fmla="*/ 0 h 1473200"/>
              <a:gd name="connisteX3" fmla="*/ 2540000 w 2540000"/>
              <a:gd name="connsiteY3" fmla="*/ 1473200 h 1473200"/>
              <a:gd name="connisteX4" fmla="*/ 203200 w 2540000"/>
              <a:gd name="connsiteY4" fmla="*/ 1473200 h 1473200"/>
              <a:gd name="connisteX5" fmla="*/ 0 w 2540000"/>
              <a:gd name="connsiteY5" fmla="*/ 1270000 h 1473200"/>
              <a:gd name="connisteX6" fmla="*/ 0 w 2540000"/>
              <a:gd name="connsiteY6" fmla="*/ 203200 h 1473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2540000" h="14732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2540000" y="0"/>
                </a:lnTo>
                <a:lnTo>
                  <a:pt x="2540000" y="1473200"/>
                </a:lnTo>
                <a:lnTo>
                  <a:pt x="203200" y="1473200"/>
                </a:lnTo>
                <a:cubicBezTo>
                  <a:pt x="90976" y="1473200"/>
                  <a:pt x="0" y="1382224"/>
                  <a:pt x="0" y="12700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idx="16386" hasCustomPrompt="1"/>
            <p:custDataLst>
              <p:tags r:id="rId5"/>
            </p:custDataLst>
          </p:nvPr>
        </p:nvSpPr>
        <p:spPr>
          <a:xfrm>
            <a:off x="3454400" y="1828800"/>
            <a:ext cx="7823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0" name="文本占位符 9"/>
          <p:cNvSpPr>
            <a:spLocks noGrp="1"/>
          </p:cNvSpPr>
          <p:nvPr>
            <p:ph type="body" idx="16387" hasCustomPrompt="1"/>
            <p:custDataLst>
              <p:tags r:id="rId6"/>
            </p:custDataLst>
          </p:nvPr>
        </p:nvSpPr>
        <p:spPr>
          <a:xfrm>
            <a:off x="3454400" y="2387600"/>
            <a:ext cx="7823200" cy="304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5" name="装饰  0"/>
          <p:cNvSpPr>
            <a:spLocks noGrp="1"/>
          </p:cNvSpPr>
          <p:nvPr>
            <p:ph type="body" idx="16394" hasCustomPrompt="1"/>
            <p:custDataLst>
              <p:tags r:id="rId7"/>
            </p:custDataLst>
          </p:nvPr>
        </p:nvSpPr>
        <p:spPr>
          <a:xfrm>
            <a:off x="3149600" y="3149600"/>
            <a:ext cx="8432800" cy="1473200"/>
          </a:xfrm>
          <a:custGeom>
            <a:avLst/>
            <a:gdLst>
              <a:gd name="connisteX0" fmla="*/ 0 w 8432800"/>
              <a:gd name="connsiteY0" fmla="*/ 0 h 1473200"/>
              <a:gd name="connisteX1" fmla="*/ 8229600 w 8432800"/>
              <a:gd name="connsiteY1" fmla="*/ 0 h 1473200"/>
              <a:gd name="connisteX2" fmla="*/ 8432800 w 8432800"/>
              <a:gd name="connsiteY2" fmla="*/ 203200 h 1473200"/>
              <a:gd name="connisteX3" fmla="*/ 8432800 w 8432800"/>
              <a:gd name="connsiteY3" fmla="*/ 1270000 h 1473200"/>
              <a:gd name="connisteX4" fmla="*/ 8229600 w 8432800"/>
              <a:gd name="connsiteY4" fmla="*/ 1473200 h 1473200"/>
              <a:gd name="connisteX5" fmla="*/ 0 w 8432800"/>
              <a:gd name="connsiteY5" fmla="*/ 1473200 h 1473200"/>
              <a:gd name="connisteX6" fmla="*/ 0 w 8432800"/>
              <a:gd name="connsiteY6" fmla="*/ 0 h 1473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8432800" h="1473200">
                <a:moveTo>
                  <a:pt x="0" y="0"/>
                </a:moveTo>
                <a:lnTo>
                  <a:pt x="8229600" y="0"/>
                </a:lnTo>
                <a:cubicBezTo>
                  <a:pt x="8341824" y="0"/>
                  <a:pt x="8432800" y="90976"/>
                  <a:pt x="8432800" y="203200"/>
                </a:cubicBezTo>
                <a:lnTo>
                  <a:pt x="8432800" y="1270000"/>
                </a:lnTo>
                <a:cubicBezTo>
                  <a:pt x="8432800" y="1382224"/>
                  <a:pt x="8341824" y="1473200"/>
                  <a:pt x="8229600" y="1473200"/>
                </a:cubicBezTo>
                <a:lnTo>
                  <a:pt x="0" y="14732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1" name="图片占位符 20"/>
          <p:cNvSpPr>
            <a:spLocks noGrp="1"/>
          </p:cNvSpPr>
          <p:nvPr>
            <p:ph type="pic" idx="16395" hasCustomPrompt="1"/>
            <p:custDataLst>
              <p:tags r:id="rId8"/>
            </p:custDataLst>
          </p:nvPr>
        </p:nvSpPr>
        <p:spPr>
          <a:xfrm>
            <a:off x="609600" y="3149600"/>
            <a:ext cx="2540000" cy="1473200"/>
          </a:xfrm>
          <a:custGeom>
            <a:avLst/>
            <a:gdLst>
              <a:gd name="connisteX0" fmla="*/ 0 w 2540000"/>
              <a:gd name="connsiteY0" fmla="*/ 203200 h 1473200"/>
              <a:gd name="connisteX1" fmla="*/ 203200 w 2540000"/>
              <a:gd name="connsiteY1" fmla="*/ 0 h 1473200"/>
              <a:gd name="connisteX2" fmla="*/ 2540000 w 2540000"/>
              <a:gd name="connsiteY2" fmla="*/ 0 h 1473200"/>
              <a:gd name="connisteX3" fmla="*/ 2540000 w 2540000"/>
              <a:gd name="connsiteY3" fmla="*/ 1473200 h 1473200"/>
              <a:gd name="connisteX4" fmla="*/ 203200 w 2540000"/>
              <a:gd name="connsiteY4" fmla="*/ 1473200 h 1473200"/>
              <a:gd name="connisteX5" fmla="*/ 0 w 2540000"/>
              <a:gd name="connsiteY5" fmla="*/ 1270000 h 1473200"/>
              <a:gd name="connisteX6" fmla="*/ 0 w 2540000"/>
              <a:gd name="connsiteY6" fmla="*/ 203200 h 1473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2540000" h="14732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2540000" y="0"/>
                </a:lnTo>
                <a:lnTo>
                  <a:pt x="2540000" y="1473200"/>
                </a:lnTo>
                <a:lnTo>
                  <a:pt x="203200" y="1473200"/>
                </a:lnTo>
                <a:cubicBezTo>
                  <a:pt x="90976" y="1473200"/>
                  <a:pt x="0" y="1382224"/>
                  <a:pt x="0" y="12700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22" name="文本占位符 21"/>
          <p:cNvSpPr>
            <a:spLocks noGrp="1"/>
          </p:cNvSpPr>
          <p:nvPr>
            <p:ph type="body" idx="16388" hasCustomPrompt="1"/>
            <p:custDataLst>
              <p:tags r:id="rId9"/>
            </p:custDataLst>
          </p:nvPr>
        </p:nvSpPr>
        <p:spPr>
          <a:xfrm>
            <a:off x="3454400" y="3454400"/>
            <a:ext cx="7823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23" name="文本占位符 22"/>
          <p:cNvSpPr>
            <a:spLocks noGrp="1"/>
          </p:cNvSpPr>
          <p:nvPr>
            <p:ph type="body" idx="16389" hasCustomPrompt="1"/>
            <p:custDataLst>
              <p:tags r:id="rId10"/>
            </p:custDataLst>
          </p:nvPr>
        </p:nvSpPr>
        <p:spPr>
          <a:xfrm>
            <a:off x="3454400" y="4013200"/>
            <a:ext cx="7823200" cy="304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24" name="装饰  4"/>
          <p:cNvSpPr>
            <a:spLocks noGrp="1"/>
          </p:cNvSpPr>
          <p:nvPr>
            <p:ph type="body" idx="16396" hasCustomPrompt="1"/>
            <p:custDataLst>
              <p:tags r:id="rId11"/>
            </p:custDataLst>
          </p:nvPr>
        </p:nvSpPr>
        <p:spPr>
          <a:xfrm>
            <a:off x="3149600" y="4775200"/>
            <a:ext cx="8432800" cy="1473200"/>
          </a:xfrm>
          <a:custGeom>
            <a:avLst/>
            <a:gdLst>
              <a:gd name="connisteX0" fmla="*/ 0 w 8432800"/>
              <a:gd name="connsiteY0" fmla="*/ 0 h 1473200"/>
              <a:gd name="connisteX1" fmla="*/ 8229600 w 8432800"/>
              <a:gd name="connsiteY1" fmla="*/ 0 h 1473200"/>
              <a:gd name="connisteX2" fmla="*/ 8432800 w 8432800"/>
              <a:gd name="connsiteY2" fmla="*/ 203200 h 1473200"/>
              <a:gd name="connisteX3" fmla="*/ 8432800 w 8432800"/>
              <a:gd name="connsiteY3" fmla="*/ 1270000 h 1473200"/>
              <a:gd name="connisteX4" fmla="*/ 8229600 w 8432800"/>
              <a:gd name="connsiteY4" fmla="*/ 1473200 h 1473200"/>
              <a:gd name="connisteX5" fmla="*/ 0 w 8432800"/>
              <a:gd name="connsiteY5" fmla="*/ 1473200 h 1473200"/>
              <a:gd name="connisteX6" fmla="*/ 0 w 8432800"/>
              <a:gd name="connsiteY6" fmla="*/ 0 h 1473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8432800" h="1473200">
                <a:moveTo>
                  <a:pt x="0" y="0"/>
                </a:moveTo>
                <a:lnTo>
                  <a:pt x="8229600" y="0"/>
                </a:lnTo>
                <a:cubicBezTo>
                  <a:pt x="8341824" y="0"/>
                  <a:pt x="8432800" y="90976"/>
                  <a:pt x="8432800" y="203200"/>
                </a:cubicBezTo>
                <a:lnTo>
                  <a:pt x="8432800" y="1270000"/>
                </a:lnTo>
                <a:cubicBezTo>
                  <a:pt x="8432800" y="1382224"/>
                  <a:pt x="8341824" y="1473200"/>
                  <a:pt x="8229600" y="1473200"/>
                </a:cubicBezTo>
                <a:lnTo>
                  <a:pt x="0" y="14732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5" name="图片占位符 24"/>
          <p:cNvSpPr>
            <a:spLocks noGrp="1"/>
          </p:cNvSpPr>
          <p:nvPr>
            <p:ph type="pic" idx="16397" hasCustomPrompt="1"/>
            <p:custDataLst>
              <p:tags r:id="rId12"/>
            </p:custDataLst>
          </p:nvPr>
        </p:nvSpPr>
        <p:spPr>
          <a:xfrm>
            <a:off x="609600" y="4775200"/>
            <a:ext cx="2540000" cy="1473200"/>
          </a:xfrm>
          <a:custGeom>
            <a:avLst/>
            <a:gdLst>
              <a:gd name="connisteX0" fmla="*/ 0 w 2540000"/>
              <a:gd name="connsiteY0" fmla="*/ 203200 h 1473200"/>
              <a:gd name="connisteX1" fmla="*/ 203200 w 2540000"/>
              <a:gd name="connsiteY1" fmla="*/ 0 h 1473200"/>
              <a:gd name="connisteX2" fmla="*/ 2540000 w 2540000"/>
              <a:gd name="connsiteY2" fmla="*/ 0 h 1473200"/>
              <a:gd name="connisteX3" fmla="*/ 2540000 w 2540000"/>
              <a:gd name="connsiteY3" fmla="*/ 1473200 h 1473200"/>
              <a:gd name="connisteX4" fmla="*/ 203200 w 2540000"/>
              <a:gd name="connsiteY4" fmla="*/ 1473200 h 1473200"/>
              <a:gd name="connisteX5" fmla="*/ 0 w 2540000"/>
              <a:gd name="connsiteY5" fmla="*/ 1270000 h 1473200"/>
              <a:gd name="connisteX6" fmla="*/ 0 w 2540000"/>
              <a:gd name="connsiteY6" fmla="*/ 203200 h 1473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2540000" h="14732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2540000" y="0"/>
                </a:lnTo>
                <a:lnTo>
                  <a:pt x="2540000" y="1473200"/>
                </a:lnTo>
                <a:lnTo>
                  <a:pt x="203200" y="1473200"/>
                </a:lnTo>
                <a:cubicBezTo>
                  <a:pt x="90976" y="1473200"/>
                  <a:pt x="0" y="1382224"/>
                  <a:pt x="0" y="12700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26" name="文本占位符 25"/>
          <p:cNvSpPr>
            <a:spLocks noGrp="1"/>
          </p:cNvSpPr>
          <p:nvPr>
            <p:ph type="body" idx="16390" hasCustomPrompt="1"/>
            <p:custDataLst>
              <p:tags r:id="rId13"/>
            </p:custDataLst>
          </p:nvPr>
        </p:nvSpPr>
        <p:spPr>
          <a:xfrm>
            <a:off x="3454400" y="5080000"/>
            <a:ext cx="7823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27" name="文本占位符 26"/>
          <p:cNvSpPr>
            <a:spLocks noGrp="1"/>
          </p:cNvSpPr>
          <p:nvPr>
            <p:ph type="body" idx="16391" hasCustomPrompt="1"/>
            <p:custDataLst>
              <p:tags r:id="rId14"/>
            </p:custDataLst>
          </p:nvPr>
        </p:nvSpPr>
        <p:spPr>
          <a:xfrm>
            <a:off x="3454400" y="5638800"/>
            <a:ext cx="7823200" cy="304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上标下内-装饰左-默认位置-并列-35_20_group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ctrTitle" idx="16385" hasCustomPrompt="1"/>
            <p:custDataLst>
              <p:tags r:id="rId2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8" name="文本占位符 7"/>
          <p:cNvSpPr>
            <a:spLocks noGrp="1"/>
          </p:cNvSpPr>
          <p:nvPr>
            <p:ph type="body" idx="16388" hasCustomPrompt="1"/>
            <p:custDataLst>
              <p:tags r:id="rId3"/>
            </p:custDataLst>
          </p:nvPr>
        </p:nvSpPr>
        <p:spPr>
          <a:xfrm>
            <a:off x="622300" y="1701800"/>
            <a:ext cx="1193800" cy="1016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8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/>
              <a:t>01</a:t>
            </a:r>
            <a:endParaRPr lang="zh-CN" altLang="en-US" smtClean="0"/>
          </a:p>
        </p:txBody>
      </p:sp>
      <p:sp>
        <p:nvSpPr>
          <p:cNvPr id="9" name="文本占位符 8"/>
          <p:cNvSpPr>
            <a:spLocks noGrp="1"/>
          </p:cNvSpPr>
          <p:nvPr>
            <p:ph type="body" idx="16386" hasCustomPrompt="1"/>
            <p:custDataLst>
              <p:tags r:id="rId4"/>
            </p:custDataLst>
          </p:nvPr>
        </p:nvSpPr>
        <p:spPr>
          <a:xfrm>
            <a:off x="2133600" y="1651000"/>
            <a:ext cx="9448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1" name="文本占位符 10"/>
          <p:cNvSpPr>
            <a:spLocks noGrp="1"/>
          </p:cNvSpPr>
          <p:nvPr>
            <p:ph type="body" idx="16387" hasCustomPrompt="1"/>
            <p:custDataLst>
              <p:tags r:id="rId5"/>
            </p:custDataLst>
          </p:nvPr>
        </p:nvSpPr>
        <p:spPr>
          <a:xfrm>
            <a:off x="2133600" y="2159000"/>
            <a:ext cx="9448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2" name="文本占位符 11"/>
          <p:cNvSpPr>
            <a:spLocks noGrp="1"/>
          </p:cNvSpPr>
          <p:nvPr>
            <p:ph type="body" idx="16391" hasCustomPrompt="1"/>
            <p:custDataLst>
              <p:tags r:id="rId6"/>
            </p:custDataLst>
          </p:nvPr>
        </p:nvSpPr>
        <p:spPr>
          <a:xfrm>
            <a:off x="622300" y="3378200"/>
            <a:ext cx="1193800" cy="1016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8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/>
              <a:t>02</a:t>
            </a:r>
            <a:endParaRPr lang="zh-CN" altLang="en-US" smtClean="0"/>
          </a:p>
        </p:txBody>
      </p:sp>
      <p:sp>
        <p:nvSpPr>
          <p:cNvPr id="13" name="文本占位符 12"/>
          <p:cNvSpPr>
            <a:spLocks noGrp="1"/>
          </p:cNvSpPr>
          <p:nvPr>
            <p:ph type="body" idx="16389" hasCustomPrompt="1"/>
            <p:custDataLst>
              <p:tags r:id="rId7"/>
            </p:custDataLst>
          </p:nvPr>
        </p:nvSpPr>
        <p:spPr>
          <a:xfrm>
            <a:off x="2133600" y="3327400"/>
            <a:ext cx="9448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4" name="文本占位符 13"/>
          <p:cNvSpPr>
            <a:spLocks noGrp="1"/>
          </p:cNvSpPr>
          <p:nvPr>
            <p:ph type="body" idx="16390" hasCustomPrompt="1"/>
            <p:custDataLst>
              <p:tags r:id="rId8"/>
            </p:custDataLst>
          </p:nvPr>
        </p:nvSpPr>
        <p:spPr>
          <a:xfrm>
            <a:off x="2133600" y="3835400"/>
            <a:ext cx="9448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5" name="文本占位符 14"/>
          <p:cNvSpPr>
            <a:spLocks noGrp="1"/>
          </p:cNvSpPr>
          <p:nvPr>
            <p:ph type="body" idx="16394" hasCustomPrompt="1"/>
            <p:custDataLst>
              <p:tags r:id="rId9"/>
            </p:custDataLst>
          </p:nvPr>
        </p:nvSpPr>
        <p:spPr>
          <a:xfrm>
            <a:off x="622300" y="5054600"/>
            <a:ext cx="1193800" cy="1016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8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/>
              <a:t>03</a:t>
            </a:r>
            <a:endParaRPr lang="zh-CN" altLang="en-US" smtClean="0"/>
          </a:p>
        </p:txBody>
      </p:sp>
      <p:sp>
        <p:nvSpPr>
          <p:cNvPr id="16" name="文本占位符 15"/>
          <p:cNvSpPr>
            <a:spLocks noGrp="1"/>
          </p:cNvSpPr>
          <p:nvPr>
            <p:ph type="body" idx="16392" hasCustomPrompt="1"/>
            <p:custDataLst>
              <p:tags r:id="rId10"/>
            </p:custDataLst>
          </p:nvPr>
        </p:nvSpPr>
        <p:spPr>
          <a:xfrm>
            <a:off x="2133600" y="5003800"/>
            <a:ext cx="9448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7" name="文本占位符 16"/>
          <p:cNvSpPr>
            <a:spLocks noGrp="1"/>
          </p:cNvSpPr>
          <p:nvPr>
            <p:ph type="body" idx="16393" hasCustomPrompt="1"/>
            <p:custDataLst>
              <p:tags r:id="rId11"/>
            </p:custDataLst>
          </p:nvPr>
        </p:nvSpPr>
        <p:spPr>
          <a:xfrm>
            <a:off x="2133600" y="5511800"/>
            <a:ext cx="9448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3968" y="136131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3968" y="384098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184" y="523097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184" y="1983597"/>
            <a:ext cx="10515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695960" y="1301750"/>
            <a:ext cx="5323840" cy="411303"/>
          </a:xfrm>
        </p:spPr>
        <p:txBody>
          <a:bodyPr wrap="square" anchor="b">
            <a:norm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95960" y="1875099"/>
            <a:ext cx="5323840" cy="4300276"/>
          </a:xfrm>
        </p:spPr>
        <p:txBody>
          <a:bodyPr wrap="square">
            <a:normAutofit/>
          </a:bodyPr>
          <a:lstStyle>
            <a:lvl1pPr>
              <a:defRPr sz="2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  <p:custDataLst>
              <p:tags r:id="rId4"/>
            </p:custDataLst>
          </p:nvPr>
        </p:nvSpPr>
        <p:spPr>
          <a:xfrm>
            <a:off x="6172200" y="1301750"/>
            <a:ext cx="5323840" cy="411303"/>
          </a:xfrm>
        </p:spPr>
        <p:txBody>
          <a:bodyPr wrap="square" anchor="b">
            <a:norm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172200" y="1875099"/>
            <a:ext cx="5323840" cy="4300276"/>
          </a:xfrm>
        </p:spPr>
        <p:txBody>
          <a:bodyPr wrap="square">
            <a:normAutofit/>
          </a:bodyPr>
          <a:lstStyle>
            <a:lvl1pPr>
              <a:defRPr sz="2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0" name="标题 9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184" y="523097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184" y="1983597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184" y="1983597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039" y="516256"/>
            <a:ext cx="10515890" cy="132434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039" y="1935192"/>
            <a:ext cx="5163349" cy="8277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8039" y="2818085"/>
            <a:ext cx="5163349" cy="352369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66931" y="1935192"/>
            <a:ext cx="5186998" cy="8277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66931" y="2818085"/>
            <a:ext cx="5186998" cy="352369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184" y="723122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1584" y="723123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8184" y="2323322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884" y="523097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184" y="523097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184" y="523097"/>
            <a:ext cx="10515600" cy="58118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1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95960" y="360045"/>
            <a:ext cx="10801985" cy="5817870"/>
          </a:xfrm>
        </p:spPr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95960" y="1301750"/>
            <a:ext cx="10799088" cy="405553"/>
          </a:xfrm>
        </p:spPr>
        <p:txBody>
          <a:bodyPr wrap="square" anchor="t">
            <a:norm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封面页-1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7999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76000">
                <a:schemeClr val="accent2">
                  <a:alpha val="1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15" name="椭圆 14"/>
          <p:cNvSpPr/>
          <p:nvPr userDrawn="1">
            <p:custDataLst>
              <p:tags r:id="rId3"/>
            </p:custDataLst>
          </p:nvPr>
        </p:nvSpPr>
        <p:spPr>
          <a:xfrm>
            <a:off x="7505065" y="1156335"/>
            <a:ext cx="3709670" cy="3709670"/>
          </a:xfrm>
          <a:prstGeom prst="ellipse">
            <a:avLst/>
          </a:prstGeom>
          <a:gradFill>
            <a:gsLst>
              <a:gs pos="100000">
                <a:schemeClr val="accent1"/>
              </a:gs>
              <a:gs pos="52000">
                <a:schemeClr val="accent2"/>
              </a:gs>
              <a:gs pos="0">
                <a:schemeClr val="accent2">
                  <a:alpha val="0"/>
                </a:schemeClr>
              </a:gs>
            </a:gsLst>
            <a:lin ang="5400000" scaled="1"/>
          </a:gradFill>
          <a:ln>
            <a:noFill/>
          </a:ln>
          <a:effectLst>
            <a:softEdge rad="3810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任意多边形: 形状 18"/>
          <p:cNvSpPr/>
          <p:nvPr userDrawn="1">
            <p:custDataLst>
              <p:tags r:id="rId4"/>
            </p:custDataLst>
          </p:nvPr>
        </p:nvSpPr>
        <p:spPr>
          <a:xfrm>
            <a:off x="8451850" y="1632262"/>
            <a:ext cx="3740150" cy="5210789"/>
          </a:xfrm>
          <a:custGeom>
            <a:avLst/>
            <a:gdLst>
              <a:gd name="connsiteX0" fmla="*/ 3740150 w 3740150"/>
              <a:gd name="connsiteY0" fmla="*/ 0 h 5210789"/>
              <a:gd name="connsiteX1" fmla="*/ 3740150 w 3740150"/>
              <a:gd name="connsiteY1" fmla="*/ 5210789 h 5210789"/>
              <a:gd name="connsiteX2" fmla="*/ 301051 w 3740150"/>
              <a:gd name="connsiteY2" fmla="*/ 5210789 h 5210789"/>
              <a:gd name="connsiteX3" fmla="*/ 293920 w 3740150"/>
              <a:gd name="connsiteY3" fmla="*/ 5195985 h 5210789"/>
              <a:gd name="connsiteX4" fmla="*/ 0 w 3740150"/>
              <a:gd name="connsiteY4" fmla="*/ 3740150 h 5210789"/>
              <a:gd name="connsiteX5" fmla="*/ 3740150 w 3740150"/>
              <a:gd name="connsiteY5" fmla="*/ 0 h 5210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740150" h="5210789">
                <a:moveTo>
                  <a:pt x="3740150" y="0"/>
                </a:moveTo>
                <a:lnTo>
                  <a:pt x="3740150" y="5210789"/>
                </a:lnTo>
                <a:lnTo>
                  <a:pt x="301051" y="5210789"/>
                </a:lnTo>
                <a:lnTo>
                  <a:pt x="293920" y="5195985"/>
                </a:lnTo>
                <a:cubicBezTo>
                  <a:pt x="104658" y="4748520"/>
                  <a:pt x="0" y="4256557"/>
                  <a:pt x="0" y="3740150"/>
                </a:cubicBezTo>
                <a:cubicBezTo>
                  <a:pt x="0" y="1674522"/>
                  <a:pt x="1674522" y="0"/>
                  <a:pt x="3740150" y="0"/>
                </a:cubicBezTo>
                <a:close/>
              </a:path>
            </a:pathLst>
          </a:custGeom>
          <a:gradFill flip="none" rotWithShape="1">
            <a:gsLst>
              <a:gs pos="88000">
                <a:schemeClr val="bg2"/>
              </a:gs>
              <a:gs pos="39000">
                <a:schemeClr val="bg2">
                  <a:alpha val="0"/>
                </a:schemeClr>
              </a:gs>
            </a:gsLst>
            <a:lin ang="13500000" scaled="1"/>
            <a:tileRect/>
          </a:gra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 userDrawn="1">
            <p:custDataLst>
              <p:tags r:id="rId5"/>
            </p:custDataLst>
          </p:nvPr>
        </p:nvSpPr>
        <p:spPr>
          <a:xfrm>
            <a:off x="0" y="6351259"/>
            <a:ext cx="12192000" cy="506741"/>
          </a:xfrm>
          <a:prstGeom prst="rect">
            <a:avLst/>
          </a:prstGeom>
          <a:gradFill flip="none" rotWithShape="1">
            <a:gsLst>
              <a:gs pos="19000">
                <a:schemeClr val="accent1"/>
              </a:gs>
              <a:gs pos="83000">
                <a:schemeClr val="accent2"/>
              </a:gs>
            </a:gsLst>
            <a:lin ang="135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zh-CN" altLang="en-US" sz="2800" b="1">
              <a:latin typeface="+mj-ea"/>
              <a:ea typeface="+mj-ea"/>
            </a:endParaRPr>
          </a:p>
        </p:txBody>
      </p:sp>
      <p:cxnSp>
        <p:nvCxnSpPr>
          <p:cNvPr id="14" name="直接连接符 13"/>
          <p:cNvCxnSpPr/>
          <p:nvPr userDrawn="1">
            <p:custDataLst>
              <p:tags r:id="rId6"/>
            </p:custDataLst>
          </p:nvPr>
        </p:nvCxnSpPr>
        <p:spPr>
          <a:xfrm>
            <a:off x="695960" y="6605101"/>
            <a:ext cx="10077450" cy="0"/>
          </a:xfrm>
          <a:prstGeom prst="line">
            <a:avLst/>
          </a:prstGeom>
          <a:ln>
            <a:solidFill>
              <a:srgbClr val="FFFFFF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 userDrawn="1">
            <p:custDataLst>
              <p:tags r:id="rId7"/>
            </p:custDataLst>
          </p:nvPr>
        </p:nvCxnSpPr>
        <p:spPr>
          <a:xfrm flipH="1">
            <a:off x="10945019" y="6605101"/>
            <a:ext cx="573881" cy="0"/>
          </a:xfrm>
          <a:prstGeom prst="line">
            <a:avLst/>
          </a:prstGeom>
          <a:ln w="22225" cap="rnd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椭圆 8"/>
          <p:cNvSpPr/>
          <p:nvPr userDrawn="1">
            <p:custDataLst>
              <p:tags r:id="rId8"/>
            </p:custDataLst>
          </p:nvPr>
        </p:nvSpPr>
        <p:spPr>
          <a:xfrm>
            <a:off x="1065726" y="867326"/>
            <a:ext cx="108000" cy="1080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 userDrawn="1">
            <p:custDataLst>
              <p:tags r:id="rId9"/>
            </p:custDataLst>
          </p:nvPr>
        </p:nvSpPr>
        <p:spPr>
          <a:xfrm>
            <a:off x="1471998" y="867326"/>
            <a:ext cx="108000" cy="1080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 userDrawn="1">
            <p:custDataLst>
              <p:tags r:id="rId10"/>
            </p:custDataLst>
          </p:nvPr>
        </p:nvSpPr>
        <p:spPr>
          <a:xfrm>
            <a:off x="1675135" y="867326"/>
            <a:ext cx="108000" cy="10800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 userDrawn="1">
            <p:custDataLst>
              <p:tags r:id="rId11"/>
            </p:custDataLst>
          </p:nvPr>
        </p:nvSpPr>
        <p:spPr>
          <a:xfrm>
            <a:off x="1268862" y="867326"/>
            <a:ext cx="108000" cy="108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任意多边形: 形状 16"/>
          <p:cNvSpPr/>
          <p:nvPr userDrawn="1">
            <p:custDataLst>
              <p:tags r:id="rId12"/>
            </p:custDataLst>
          </p:nvPr>
        </p:nvSpPr>
        <p:spPr>
          <a:xfrm>
            <a:off x="1" y="1"/>
            <a:ext cx="1320207" cy="1156508"/>
          </a:xfrm>
          <a:custGeom>
            <a:avLst/>
            <a:gdLst>
              <a:gd name="connsiteX0" fmla="*/ 0 w 1809977"/>
              <a:gd name="connsiteY0" fmla="*/ 0 h 1585549"/>
              <a:gd name="connsiteX1" fmla="*/ 1809977 w 1809977"/>
              <a:gd name="connsiteY1" fmla="*/ 0 h 1585549"/>
              <a:gd name="connsiteX2" fmla="*/ 1801326 w 1809977"/>
              <a:gd name="connsiteY2" fmla="*/ 56684 h 1585549"/>
              <a:gd name="connsiteX3" fmla="*/ 116835 w 1809977"/>
              <a:gd name="connsiteY3" fmla="*/ 1579650 h 1585549"/>
              <a:gd name="connsiteX4" fmla="*/ 0 w 1809977"/>
              <a:gd name="connsiteY4" fmla="*/ 1585549 h 1585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9977" h="1585549">
                <a:moveTo>
                  <a:pt x="0" y="0"/>
                </a:moveTo>
                <a:lnTo>
                  <a:pt x="1809977" y="0"/>
                </a:lnTo>
                <a:lnTo>
                  <a:pt x="1801326" y="56684"/>
                </a:lnTo>
                <a:cubicBezTo>
                  <a:pt x="1635100" y="869008"/>
                  <a:pt x="955821" y="1494446"/>
                  <a:pt x="116835" y="1579650"/>
                </a:cubicBezTo>
                <a:lnTo>
                  <a:pt x="0" y="1585549"/>
                </a:lnTo>
                <a:close/>
              </a:path>
            </a:pathLst>
          </a:custGeom>
          <a:gradFill flip="none" rotWithShape="1">
            <a:gsLst>
              <a:gs pos="20000">
                <a:schemeClr val="accent2">
                  <a:alpha val="0"/>
                </a:schemeClr>
              </a:gs>
              <a:gs pos="100000">
                <a:schemeClr val="accent2">
                  <a:alpha val="30000"/>
                </a:schemeClr>
              </a:gs>
            </a:gsLst>
            <a:lin ang="2700000" scaled="1"/>
            <a:tileRect/>
          </a:gra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1" name="弧形 20"/>
          <p:cNvSpPr/>
          <p:nvPr userDrawn="1">
            <p:custDataLst>
              <p:tags r:id="rId13"/>
            </p:custDataLst>
          </p:nvPr>
        </p:nvSpPr>
        <p:spPr>
          <a:xfrm flipH="1" flipV="1">
            <a:off x="6581827" y="572963"/>
            <a:ext cx="4505466" cy="4505466"/>
          </a:xfrm>
          <a:prstGeom prst="arc">
            <a:avLst>
              <a:gd name="adj1" fmla="val 8263304"/>
              <a:gd name="adj2" fmla="val 8979118"/>
            </a:avLst>
          </a:prstGeom>
          <a:solidFill>
            <a:schemeClr val="bg2">
              <a:alpha val="0"/>
            </a:schemeClr>
          </a:solidFill>
          <a:ln>
            <a:solidFill>
              <a:schemeClr val="bg2">
                <a:lumMod val="90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 userDrawn="1">
            <p:custDataLst>
              <p:tags r:id="rId14"/>
            </p:custDataLst>
          </p:nvPr>
        </p:nvSpPr>
        <p:spPr>
          <a:xfrm>
            <a:off x="7684770" y="755650"/>
            <a:ext cx="468630" cy="468630"/>
          </a:xfrm>
          <a:prstGeom prst="ellipse">
            <a:avLst/>
          </a:prstGeom>
          <a:gradFill>
            <a:gsLst>
              <a:gs pos="95000">
                <a:schemeClr val="accent2"/>
              </a:gs>
              <a:gs pos="0">
                <a:schemeClr val="accent2">
                  <a:alpha val="0"/>
                </a:schemeClr>
              </a:gs>
            </a:gsLst>
            <a:lin ang="5400000" scaled="1"/>
          </a:gradFill>
          <a:ln>
            <a:noFill/>
          </a:ln>
          <a:effectLst>
            <a:softEdge rad="508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 userDrawn="1">
            <p:custDataLst>
              <p:tags r:id="rId15"/>
            </p:custDataLst>
          </p:nvPr>
        </p:nvSpPr>
        <p:spPr>
          <a:xfrm>
            <a:off x="10137187" y="3838727"/>
            <a:ext cx="1174493" cy="1174493"/>
          </a:xfrm>
          <a:prstGeom prst="ellipse">
            <a:avLst/>
          </a:prstGeom>
          <a:gradFill>
            <a:gsLst>
              <a:gs pos="100000">
                <a:schemeClr val="accent2">
                  <a:alpha val="30000"/>
                </a:schemeClr>
              </a:gs>
              <a:gs pos="0">
                <a:schemeClr val="accent2">
                  <a:alpha val="0"/>
                </a:schemeClr>
              </a:gs>
            </a:gsLst>
            <a:lin ang="5400000" scaled="1"/>
          </a:gra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 userDrawn="1">
            <p:custDataLst>
              <p:tags r:id="rId16"/>
            </p:custDataLst>
          </p:nvPr>
        </p:nvSpPr>
        <p:spPr>
          <a:xfrm>
            <a:off x="10741220" y="2120901"/>
            <a:ext cx="828798" cy="828798"/>
          </a:xfrm>
          <a:prstGeom prst="ellipse">
            <a:avLst/>
          </a:prstGeom>
          <a:gradFill>
            <a:gsLst>
              <a:gs pos="100000">
                <a:schemeClr val="accent1"/>
              </a:gs>
              <a:gs pos="52000">
                <a:schemeClr val="accent2"/>
              </a:gs>
              <a:gs pos="0">
                <a:schemeClr val="accent2">
                  <a:alpha val="0"/>
                </a:schemeClr>
              </a:gs>
            </a:gsLst>
            <a:lin ang="5400000" scaled="1"/>
          </a:gradFill>
          <a:ln>
            <a:noFill/>
          </a:ln>
          <a:effectLst>
            <a:softEdge rad="1905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日期占位符 3"/>
          <p:cNvSpPr>
            <a:spLocks noGrp="1"/>
          </p:cNvSpPr>
          <p:nvPr>
            <p:ph type="dt" sz="half" idx="10"/>
            <p:custDataLst>
              <p:tags r:id="rId17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18"/>
            </p:custDataLst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10" name="灯片编号占位符 5"/>
          <p:cNvSpPr>
            <a:spLocks noGrp="1"/>
          </p:cNvSpPr>
          <p:nvPr>
            <p:ph type="sldNum" sz="quarter" idx="12"/>
            <p:custDataLst>
              <p:tags r:id="rId19"/>
            </p:custDataLst>
          </p:nvPr>
        </p:nvSpPr>
        <p:spPr>
          <a:xfrm>
            <a:off x="8610600" y="6356350"/>
            <a:ext cx="2743200" cy="365125"/>
          </a:xfrm>
        </p:spPr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25" name="Text Placeholder 24"/>
          <p:cNvSpPr>
            <a:spLocks noGrp="1"/>
          </p:cNvSpPr>
          <p:nvPr>
            <p:ph type="body" idx="17827585" hasCustomPrompt="1"/>
            <p:custDataLst>
              <p:tags r:id="rId20"/>
            </p:custDataLst>
          </p:nvPr>
        </p:nvSpPr>
        <p:spPr>
          <a:xfrm>
            <a:off x="1016000" y="1651000"/>
            <a:ext cx="6097058" cy="457200"/>
          </a:xfrm>
          <a:noFill/>
        </p:spPr>
        <p:txBody>
          <a:bodyPr vert="horz"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20XX YEAR</a:t>
            </a:r>
            <a:endParaRPr lang="zh-CN" altLang="en-US" smtClean="0"/>
          </a:p>
        </p:txBody>
      </p:sp>
      <p:sp>
        <p:nvSpPr>
          <p:cNvPr id="16" name="标题 1"/>
          <p:cNvSpPr>
            <a:spLocks noGrp="1"/>
          </p:cNvSpPr>
          <p:nvPr>
            <p:ph type="ctrTitle" idx="17826049" hasCustomPrompt="1"/>
            <p:custDataLst>
              <p:tags r:id="rId21"/>
            </p:custDataLst>
          </p:nvPr>
        </p:nvSpPr>
        <p:spPr>
          <a:xfrm>
            <a:off x="1016000" y="2159000"/>
            <a:ext cx="6352646" cy="2540000"/>
          </a:xfrm>
        </p:spPr>
        <p:txBody>
          <a:bodyPr vert="horz" wrap="square" lIns="0" tIns="0" rIns="0" bIns="0" anchor="t">
            <a:normAutofit/>
          </a:bodyPr>
          <a:lstStyle>
            <a:lvl1pPr mar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6000" spc="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
添加文档标题</a:t>
            </a:r>
            <a:endParaRPr lang="zh-CN" altLang="en-US" dirty="0"/>
          </a:p>
        </p:txBody>
      </p:sp>
      <p:sp>
        <p:nvSpPr>
          <p:cNvPr id="24" name="署名占位符 10"/>
          <p:cNvSpPr>
            <a:spLocks noGrp="1"/>
          </p:cNvSpPr>
          <p:nvPr>
            <p:ph type="body" sz="quarter" idx="18875650" hasCustomPrompt="1"/>
            <p:custDataLst>
              <p:tags r:id="rId22"/>
            </p:custDataLst>
          </p:nvPr>
        </p:nvSpPr>
        <p:spPr>
          <a:xfrm>
            <a:off x="1016000" y="4749800"/>
            <a:ext cx="2540882" cy="533400"/>
          </a:xfrm>
          <a:prstGeom prst="roundRect">
            <a:avLst>
              <a:gd name="adj" fmla="val 50000"/>
            </a:avLst>
          </a:prstGeom>
          <a:solidFill>
            <a:schemeClr val="bg2">
              <a:alpha val="18000"/>
            </a:schemeClr>
          </a:solidFill>
          <a:ln w="12700">
            <a:solidFill>
              <a:schemeClr val="bg2">
                <a:lumMod val="90000"/>
              </a:schemeClr>
            </a:solidFill>
          </a:ln>
          <a:effectLst>
            <a:outerShdw blurRad="101600" dist="101600" dir="2700000" algn="tl" rotWithShape="0">
              <a:schemeClr val="accent2">
                <a:alpha val="1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0" rIns="0" bIns="0" rtlCol="0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zh-CN" altLang="en-US" sz="2000" b="1" spc="0" dirty="0">
                <a:solidFill>
                  <a:srgbClr val="031A2F"/>
                </a:solidFill>
                <a:latin typeface="+mn-ea"/>
                <a:ea typeface="+mn-ea"/>
              </a:defRPr>
            </a:lvl1pPr>
          </a:lstStyle>
          <a:p>
            <a:pPr marL="0" lvl="0" algn="ctr"/>
            <a:r>
              <a:rPr lang="zh-CN" altLang="en-US" dirty="0"/>
              <a:t>BY WPS</a:t>
            </a:r>
            <a:endParaRPr lang="zh-CN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5" Type="http://schemas.openxmlformats.org/officeDocument/2006/relationships/theme" Target="../theme/theme1.xml"/><Relationship Id="rId44" Type="http://schemas.openxmlformats.org/officeDocument/2006/relationships/tags" Target="../tags/tag375.xml"/><Relationship Id="rId43" Type="http://schemas.openxmlformats.org/officeDocument/2006/relationships/tags" Target="../tags/tag374.xml"/><Relationship Id="rId42" Type="http://schemas.openxmlformats.org/officeDocument/2006/relationships/tags" Target="../tags/tag373.xml"/><Relationship Id="rId41" Type="http://schemas.openxmlformats.org/officeDocument/2006/relationships/tags" Target="../tags/tag372.xml"/><Relationship Id="rId40" Type="http://schemas.openxmlformats.org/officeDocument/2006/relationships/tags" Target="../tags/tag371.xml"/><Relationship Id="rId4" Type="http://schemas.openxmlformats.org/officeDocument/2006/relationships/slideLayout" Target="../slideLayouts/slideLayout4.xml"/><Relationship Id="rId39" Type="http://schemas.openxmlformats.org/officeDocument/2006/relationships/tags" Target="../tags/tag370.xml"/><Relationship Id="rId38" Type="http://schemas.openxmlformats.org/officeDocument/2006/relationships/tags" Target="../tags/tag369.xml"/><Relationship Id="rId37" Type="http://schemas.openxmlformats.org/officeDocument/2006/relationships/tags" Target="../tags/tag368.xml"/><Relationship Id="rId36" Type="http://schemas.openxmlformats.org/officeDocument/2006/relationships/tags" Target="../tags/tag367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" Type="http://schemas.openxmlformats.org/officeDocument/2006/relationships/slideLayout" Target="../slideLayouts/slideLayout3.xml"/><Relationship Id="rId29" Type="http://schemas.openxmlformats.org/officeDocument/2006/relationships/slideLayout" Target="../slideLayouts/slideLayout29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4.xml"/><Relationship Id="rId8" Type="http://schemas.openxmlformats.org/officeDocument/2006/relationships/slideLayout" Target="../slideLayouts/slideLayout43.xml"/><Relationship Id="rId7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0.xml"/><Relationship Id="rId4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8.xml"/><Relationship Id="rId2" Type="http://schemas.openxmlformats.org/officeDocument/2006/relationships/slideLayout" Target="../slideLayouts/slideLayout37.xml"/><Relationship Id="rId11" Type="http://schemas.openxmlformats.org/officeDocument/2006/relationships/theme" Target="../theme/theme2.xml"/><Relationship Id="rId10" Type="http://schemas.openxmlformats.org/officeDocument/2006/relationships/slideLayout" Target="../slideLayouts/slideLayout45.xml"/><Relationship Id="rId1" Type="http://schemas.openxmlformats.org/officeDocument/2006/relationships/slideLayout" Target="../slideLayouts/slideLayout3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36"/>
            </p:custDataLst>
          </p:nvPr>
        </p:nvSpPr>
        <p:spPr>
          <a:xfrm>
            <a:off x="0" y="0"/>
            <a:ext cx="12192000" cy="6837002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30000"/>
                </a:scheme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 userDrawn="1">
            <p:custDataLst>
              <p:tags r:id="rId37"/>
            </p:custDataLst>
          </p:nvPr>
        </p:nvSpPr>
        <p:spPr>
          <a:xfrm>
            <a:off x="10287000" y="5548630"/>
            <a:ext cx="1010285" cy="1010285"/>
          </a:xfrm>
          <a:prstGeom prst="ellipse">
            <a:avLst/>
          </a:prstGeom>
          <a:gradFill>
            <a:gsLst>
              <a:gs pos="100000">
                <a:schemeClr val="accent2">
                  <a:alpha val="50000"/>
                </a:schemeClr>
              </a:gs>
              <a:gs pos="0">
                <a:schemeClr val="accent2">
                  <a:alpha val="0"/>
                </a:schemeClr>
              </a:gs>
            </a:gsLst>
            <a:lin ang="5400000" scaled="1"/>
          </a:gradFill>
          <a:ln>
            <a:noFill/>
          </a:ln>
          <a:effectLst>
            <a:softEdge rad="762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: 形状 10"/>
          <p:cNvSpPr/>
          <p:nvPr userDrawn="1">
            <p:custDataLst>
              <p:tags r:id="rId38"/>
            </p:custDataLst>
          </p:nvPr>
        </p:nvSpPr>
        <p:spPr>
          <a:xfrm>
            <a:off x="10435590" y="5506085"/>
            <a:ext cx="1756410" cy="1351915"/>
          </a:xfrm>
          <a:custGeom>
            <a:avLst/>
            <a:gdLst>
              <a:gd name="connsiteX0" fmla="*/ 1762548 w 1762548"/>
              <a:gd name="connsiteY0" fmla="*/ 0 h 1540757"/>
              <a:gd name="connsiteX1" fmla="*/ 1762548 w 1762548"/>
              <a:gd name="connsiteY1" fmla="*/ 1540757 h 1540757"/>
              <a:gd name="connsiteX2" fmla="*/ 0 w 1762548"/>
              <a:gd name="connsiteY2" fmla="*/ 1540757 h 1540757"/>
              <a:gd name="connsiteX3" fmla="*/ 18169 w 1762548"/>
              <a:gd name="connsiteY3" fmla="*/ 1421710 h 1540757"/>
              <a:gd name="connsiteX4" fmla="*/ 1762548 w 1762548"/>
              <a:gd name="connsiteY4" fmla="*/ 0 h 15407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2548" h="1540757">
                <a:moveTo>
                  <a:pt x="1762548" y="0"/>
                </a:moveTo>
                <a:lnTo>
                  <a:pt x="1762548" y="1540757"/>
                </a:lnTo>
                <a:lnTo>
                  <a:pt x="0" y="1540757"/>
                </a:lnTo>
                <a:lnTo>
                  <a:pt x="18169" y="1421710"/>
                </a:lnTo>
                <a:cubicBezTo>
                  <a:pt x="184199" y="610342"/>
                  <a:pt x="902097" y="0"/>
                  <a:pt x="1762548" y="0"/>
                </a:cubicBezTo>
                <a:close/>
              </a:path>
            </a:pathLst>
          </a:custGeom>
          <a:gradFill flip="none" rotWithShape="1">
            <a:gsLst>
              <a:gs pos="83000">
                <a:schemeClr val="bg1">
                  <a:alpha val="50000"/>
                </a:schemeClr>
              </a:gs>
              <a:gs pos="39000">
                <a:schemeClr val="bg1">
                  <a:alpha val="5000"/>
                </a:schemeClr>
              </a:gs>
            </a:gsLst>
            <a:lin ang="13500000" scaled="1"/>
            <a:tileRect/>
          </a:gradFill>
          <a:ln w="6350">
            <a:gradFill flip="none" rotWithShape="1">
              <a:gsLst>
                <a:gs pos="17000">
                  <a:schemeClr val="bg1"/>
                </a:gs>
                <a:gs pos="43000">
                  <a:schemeClr val="bg1">
                    <a:alpha val="0"/>
                  </a:schemeClr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39"/>
            </p:custDataLst>
          </p:nvPr>
        </p:nvSpPr>
        <p:spPr>
          <a:xfrm>
            <a:off x="69596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40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41"/>
            </p:custDataLst>
          </p:nvPr>
        </p:nvSpPr>
        <p:spPr>
          <a:xfrm>
            <a:off x="8753983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  <p:custDataLst>
              <p:tags r:id="rId42"/>
            </p:custDataLst>
          </p:nvPr>
        </p:nvSpPr>
        <p:spPr>
          <a:xfrm>
            <a:off x="695960" y="360000"/>
            <a:ext cx="10800000" cy="720000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43"/>
            </p:custDataLst>
          </p:nvPr>
        </p:nvSpPr>
        <p:spPr>
          <a:xfrm>
            <a:off x="695960" y="1301749"/>
            <a:ext cx="10800000" cy="4873625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4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38480" indent="-20637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798830" indent="-1619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030605" indent="-1492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235075" indent="-127000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168" y="52311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168" y="1983613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en-US" altLang="zh-CN" dirty="0"/>
          </a:p>
          <a:p>
            <a:pPr lvl="5"/>
            <a:r>
              <a:rPr lang="zh-CN" altLang="en-US" dirty="0"/>
              <a:t>第六级</a:t>
            </a:r>
            <a:endParaRPr lang="en-US" altLang="zh-CN" dirty="0"/>
          </a:p>
          <a:p>
            <a:pPr marL="2971800" marR="0" lvl="6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dirty="0"/>
              <a:t>第七级</a:t>
            </a:r>
            <a:endParaRPr lang="en-US" altLang="zh-CN" dirty="0"/>
          </a:p>
          <a:p>
            <a:pPr marL="3429000" marR="0" lvl="7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dirty="0"/>
              <a:t>第八级</a:t>
            </a:r>
            <a:endParaRPr lang="en-US" altLang="zh-CN" dirty="0"/>
          </a:p>
          <a:p>
            <a:pPr marL="3886200" marR="0" lvl="8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dirty="0"/>
              <a:t>第九级</a:t>
            </a:r>
            <a:endParaRPr lang="en-US" altLang="zh-CN" dirty="0"/>
          </a:p>
          <a:p>
            <a:pPr marL="3886200" marR="0" lvl="8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lang="en-US" altLang="zh-CN" dirty="0"/>
          </a:p>
          <a:p>
            <a:pPr lvl="5"/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5pPr>
      <a:lvl6pPr marL="2514600" marR="0" indent="-228600" algn="l" defTabSz="914400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Arial" panose="020B0604020202020204" pitchFamily="34" charset="0"/>
        <a:buChar char="•"/>
        <a:defRPr lang="zh-CN" altLang="en-US" sz="2400" kern="1200" dirty="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altLang="zh-CN" sz="2400" kern="1200" dirty="0" smtClean="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altLang="zh-CN" sz="2400" kern="1200" dirty="0" smtClean="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8pPr>
      <a:lvl9pPr marL="36576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lang="en-US" altLang="zh-CN" sz="2400" kern="1200" dirty="0" smtClean="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tags" Target="../tags/tag377.xml"/><Relationship Id="rId1" Type="http://schemas.openxmlformats.org/officeDocument/2006/relationships/tags" Target="../tags/tag37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tags" Target="../tags/tag438.xml"/><Relationship Id="rId1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tags" Target="../tags/tag447.xml"/><Relationship Id="rId8" Type="http://schemas.openxmlformats.org/officeDocument/2006/relationships/tags" Target="../tags/tag446.xml"/><Relationship Id="rId7" Type="http://schemas.openxmlformats.org/officeDocument/2006/relationships/tags" Target="../tags/tag445.xml"/><Relationship Id="rId6" Type="http://schemas.openxmlformats.org/officeDocument/2006/relationships/tags" Target="../tags/tag444.xml"/><Relationship Id="rId5" Type="http://schemas.openxmlformats.org/officeDocument/2006/relationships/tags" Target="../tags/tag443.xml"/><Relationship Id="rId4" Type="http://schemas.openxmlformats.org/officeDocument/2006/relationships/tags" Target="../tags/tag442.xml"/><Relationship Id="rId3" Type="http://schemas.openxmlformats.org/officeDocument/2006/relationships/tags" Target="../tags/tag441.xml"/><Relationship Id="rId2" Type="http://schemas.openxmlformats.org/officeDocument/2006/relationships/tags" Target="../tags/tag440.xml"/><Relationship Id="rId13" Type="http://schemas.openxmlformats.org/officeDocument/2006/relationships/slideLayout" Target="../slideLayouts/slideLayout18.xml"/><Relationship Id="rId12" Type="http://schemas.openxmlformats.org/officeDocument/2006/relationships/tags" Target="../tags/tag449.xml"/><Relationship Id="rId11" Type="http://schemas.openxmlformats.org/officeDocument/2006/relationships/image" Target="../media/image8.png"/><Relationship Id="rId10" Type="http://schemas.openxmlformats.org/officeDocument/2006/relationships/tags" Target="../tags/tag448.xml"/><Relationship Id="rId1" Type="http://schemas.openxmlformats.org/officeDocument/2006/relationships/tags" Target="../tags/tag439.xml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tags" Target="../tags/tag456.xml"/><Relationship Id="rId8" Type="http://schemas.openxmlformats.org/officeDocument/2006/relationships/tags" Target="../tags/tag455.xml"/><Relationship Id="rId7" Type="http://schemas.openxmlformats.org/officeDocument/2006/relationships/tags" Target="../tags/tag454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tags" Target="../tags/tag453.xml"/><Relationship Id="rId3" Type="http://schemas.openxmlformats.org/officeDocument/2006/relationships/tags" Target="../tags/tag452.xml"/><Relationship Id="rId24" Type="http://schemas.openxmlformats.org/officeDocument/2006/relationships/slideLayout" Target="../slideLayouts/slideLayout19.xml"/><Relationship Id="rId23" Type="http://schemas.openxmlformats.org/officeDocument/2006/relationships/tags" Target="../tags/tag466.xml"/><Relationship Id="rId22" Type="http://schemas.openxmlformats.org/officeDocument/2006/relationships/tags" Target="../tags/tag465.xml"/><Relationship Id="rId21" Type="http://schemas.openxmlformats.org/officeDocument/2006/relationships/tags" Target="../tags/tag464.xml"/><Relationship Id="rId20" Type="http://schemas.openxmlformats.org/officeDocument/2006/relationships/image" Target="../media/image14.svg"/><Relationship Id="rId2" Type="http://schemas.openxmlformats.org/officeDocument/2006/relationships/tags" Target="../tags/tag451.xml"/><Relationship Id="rId19" Type="http://schemas.openxmlformats.org/officeDocument/2006/relationships/image" Target="../media/image13.png"/><Relationship Id="rId18" Type="http://schemas.openxmlformats.org/officeDocument/2006/relationships/tags" Target="../tags/tag463.xml"/><Relationship Id="rId17" Type="http://schemas.openxmlformats.org/officeDocument/2006/relationships/tags" Target="../tags/tag462.xml"/><Relationship Id="rId16" Type="http://schemas.openxmlformats.org/officeDocument/2006/relationships/tags" Target="../tags/tag461.xml"/><Relationship Id="rId15" Type="http://schemas.openxmlformats.org/officeDocument/2006/relationships/tags" Target="../tags/tag460.xml"/><Relationship Id="rId14" Type="http://schemas.openxmlformats.org/officeDocument/2006/relationships/tags" Target="../tags/tag459.xml"/><Relationship Id="rId13" Type="http://schemas.openxmlformats.org/officeDocument/2006/relationships/image" Target="../media/image12.svg"/><Relationship Id="rId12" Type="http://schemas.openxmlformats.org/officeDocument/2006/relationships/image" Target="../media/image11.png"/><Relationship Id="rId11" Type="http://schemas.openxmlformats.org/officeDocument/2006/relationships/tags" Target="../tags/tag458.xml"/><Relationship Id="rId10" Type="http://schemas.openxmlformats.org/officeDocument/2006/relationships/tags" Target="../tags/tag457.xml"/><Relationship Id="rId1" Type="http://schemas.openxmlformats.org/officeDocument/2006/relationships/tags" Target="../tags/tag450.xml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tags" Target="../tags/tag475.xml"/><Relationship Id="rId8" Type="http://schemas.openxmlformats.org/officeDocument/2006/relationships/tags" Target="../tags/tag474.xml"/><Relationship Id="rId7" Type="http://schemas.openxmlformats.org/officeDocument/2006/relationships/tags" Target="../tags/tag473.xml"/><Relationship Id="rId6" Type="http://schemas.openxmlformats.org/officeDocument/2006/relationships/tags" Target="../tags/tag472.xml"/><Relationship Id="rId5" Type="http://schemas.openxmlformats.org/officeDocument/2006/relationships/tags" Target="../tags/tag471.xml"/><Relationship Id="rId4" Type="http://schemas.openxmlformats.org/officeDocument/2006/relationships/tags" Target="../tags/tag470.xml"/><Relationship Id="rId3" Type="http://schemas.openxmlformats.org/officeDocument/2006/relationships/tags" Target="../tags/tag469.xml"/><Relationship Id="rId2" Type="http://schemas.openxmlformats.org/officeDocument/2006/relationships/tags" Target="../tags/tag468.xml"/><Relationship Id="rId16" Type="http://schemas.openxmlformats.org/officeDocument/2006/relationships/slideLayout" Target="../slideLayouts/slideLayout35.xml"/><Relationship Id="rId15" Type="http://schemas.openxmlformats.org/officeDocument/2006/relationships/tags" Target="../tags/tag477.xml"/><Relationship Id="rId14" Type="http://schemas.openxmlformats.org/officeDocument/2006/relationships/image" Target="../media/image18.png"/><Relationship Id="rId13" Type="http://schemas.openxmlformats.org/officeDocument/2006/relationships/image" Target="../media/image17.png"/><Relationship Id="rId12" Type="http://schemas.openxmlformats.org/officeDocument/2006/relationships/image" Target="../media/image16.png"/><Relationship Id="rId11" Type="http://schemas.openxmlformats.org/officeDocument/2006/relationships/image" Target="../media/image15.png"/><Relationship Id="rId10" Type="http://schemas.openxmlformats.org/officeDocument/2006/relationships/tags" Target="../tags/tag476.xml"/><Relationship Id="rId1" Type="http://schemas.openxmlformats.org/officeDocument/2006/relationships/tags" Target="../tags/tag467.xml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tags" Target="../tags/tag486.xml"/><Relationship Id="rId8" Type="http://schemas.openxmlformats.org/officeDocument/2006/relationships/tags" Target="../tags/tag485.xml"/><Relationship Id="rId7" Type="http://schemas.openxmlformats.org/officeDocument/2006/relationships/tags" Target="../tags/tag484.xml"/><Relationship Id="rId6" Type="http://schemas.openxmlformats.org/officeDocument/2006/relationships/tags" Target="../tags/tag483.xml"/><Relationship Id="rId5" Type="http://schemas.openxmlformats.org/officeDocument/2006/relationships/tags" Target="../tags/tag482.xml"/><Relationship Id="rId4" Type="http://schemas.openxmlformats.org/officeDocument/2006/relationships/tags" Target="../tags/tag481.xml"/><Relationship Id="rId3" Type="http://schemas.openxmlformats.org/officeDocument/2006/relationships/tags" Target="../tags/tag480.xml"/><Relationship Id="rId2" Type="http://schemas.openxmlformats.org/officeDocument/2006/relationships/tags" Target="../tags/tag479.xml"/><Relationship Id="rId16" Type="http://schemas.openxmlformats.org/officeDocument/2006/relationships/slideLayout" Target="../slideLayouts/slideLayout35.xml"/><Relationship Id="rId15" Type="http://schemas.openxmlformats.org/officeDocument/2006/relationships/tags" Target="../tags/tag488.xml"/><Relationship Id="rId14" Type="http://schemas.openxmlformats.org/officeDocument/2006/relationships/image" Target="../media/image21.png"/><Relationship Id="rId13" Type="http://schemas.openxmlformats.org/officeDocument/2006/relationships/image" Target="../media/image20.png"/><Relationship Id="rId12" Type="http://schemas.openxmlformats.org/officeDocument/2006/relationships/image" Target="../media/image19.png"/><Relationship Id="rId11" Type="http://schemas.openxmlformats.org/officeDocument/2006/relationships/image" Target="../media/image15.png"/><Relationship Id="rId10" Type="http://schemas.openxmlformats.org/officeDocument/2006/relationships/tags" Target="../tags/tag487.xml"/><Relationship Id="rId1" Type="http://schemas.openxmlformats.org/officeDocument/2006/relationships/tags" Target="../tags/tag47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5.xml"/><Relationship Id="rId2" Type="http://schemas.openxmlformats.org/officeDocument/2006/relationships/tags" Target="../tags/tag489.xml"/><Relationship Id="rId1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5.xml"/><Relationship Id="rId2" Type="http://schemas.openxmlformats.org/officeDocument/2006/relationships/image" Target="../media/image23.png"/><Relationship Id="rId1" Type="http://schemas.openxmlformats.org/officeDocument/2006/relationships/tags" Target="../tags/tag49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5.xml"/><Relationship Id="rId2" Type="http://schemas.openxmlformats.org/officeDocument/2006/relationships/image" Target="../media/image24.png"/><Relationship Id="rId1" Type="http://schemas.openxmlformats.org/officeDocument/2006/relationships/tags" Target="../tags/tag491.xml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0.xml"/><Relationship Id="rId3" Type="http://schemas.openxmlformats.org/officeDocument/2006/relationships/tags" Target="../tags/tag494.xml"/><Relationship Id="rId2" Type="http://schemas.openxmlformats.org/officeDocument/2006/relationships/tags" Target="../tags/tag493.xml"/><Relationship Id="rId1" Type="http://schemas.openxmlformats.org/officeDocument/2006/relationships/tags" Target="../tags/tag492.xml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2.xml"/><Relationship Id="rId3" Type="http://schemas.openxmlformats.org/officeDocument/2006/relationships/tags" Target="../tags/tag496.xml"/><Relationship Id="rId2" Type="http://schemas.openxmlformats.org/officeDocument/2006/relationships/image" Target="../media/image25.png"/><Relationship Id="rId1" Type="http://schemas.openxmlformats.org/officeDocument/2006/relationships/tags" Target="../tags/tag495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386.xml"/><Relationship Id="rId8" Type="http://schemas.openxmlformats.org/officeDocument/2006/relationships/tags" Target="../tags/tag385.xml"/><Relationship Id="rId7" Type="http://schemas.openxmlformats.org/officeDocument/2006/relationships/tags" Target="../tags/tag384.xml"/><Relationship Id="rId6" Type="http://schemas.openxmlformats.org/officeDocument/2006/relationships/tags" Target="../tags/tag383.xml"/><Relationship Id="rId5" Type="http://schemas.openxmlformats.org/officeDocument/2006/relationships/tags" Target="../tags/tag382.xml"/><Relationship Id="rId4" Type="http://schemas.openxmlformats.org/officeDocument/2006/relationships/tags" Target="../tags/tag381.xml"/><Relationship Id="rId3" Type="http://schemas.openxmlformats.org/officeDocument/2006/relationships/tags" Target="../tags/tag380.xml"/><Relationship Id="rId2" Type="http://schemas.openxmlformats.org/officeDocument/2006/relationships/tags" Target="../tags/tag379.xml"/><Relationship Id="rId19" Type="http://schemas.openxmlformats.org/officeDocument/2006/relationships/slideLayout" Target="../slideLayouts/slideLayout13.xml"/><Relationship Id="rId18" Type="http://schemas.openxmlformats.org/officeDocument/2006/relationships/tags" Target="../tags/tag395.xml"/><Relationship Id="rId17" Type="http://schemas.openxmlformats.org/officeDocument/2006/relationships/tags" Target="../tags/tag394.xml"/><Relationship Id="rId16" Type="http://schemas.openxmlformats.org/officeDocument/2006/relationships/tags" Target="../tags/tag393.xml"/><Relationship Id="rId15" Type="http://schemas.openxmlformats.org/officeDocument/2006/relationships/tags" Target="../tags/tag392.xml"/><Relationship Id="rId14" Type="http://schemas.openxmlformats.org/officeDocument/2006/relationships/tags" Target="../tags/tag391.xml"/><Relationship Id="rId13" Type="http://schemas.openxmlformats.org/officeDocument/2006/relationships/tags" Target="../tags/tag390.xml"/><Relationship Id="rId12" Type="http://schemas.openxmlformats.org/officeDocument/2006/relationships/tags" Target="../tags/tag389.xml"/><Relationship Id="rId11" Type="http://schemas.openxmlformats.org/officeDocument/2006/relationships/tags" Target="../tags/tag388.xml"/><Relationship Id="rId10" Type="http://schemas.openxmlformats.org/officeDocument/2006/relationships/tags" Target="../tags/tag387.xml"/><Relationship Id="rId1" Type="http://schemas.openxmlformats.org/officeDocument/2006/relationships/tags" Target="../tags/tag378.xml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2.xml"/><Relationship Id="rId3" Type="http://schemas.openxmlformats.org/officeDocument/2006/relationships/tags" Target="../tags/tag498.xml"/><Relationship Id="rId2" Type="http://schemas.openxmlformats.org/officeDocument/2006/relationships/image" Target="../media/image26.png"/><Relationship Id="rId1" Type="http://schemas.openxmlformats.org/officeDocument/2006/relationships/tags" Target="../tags/tag497.xml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2.xml"/><Relationship Id="rId3" Type="http://schemas.openxmlformats.org/officeDocument/2006/relationships/tags" Target="../tags/tag500.xml"/><Relationship Id="rId2" Type="http://schemas.openxmlformats.org/officeDocument/2006/relationships/image" Target="../media/image27.png"/><Relationship Id="rId1" Type="http://schemas.openxmlformats.org/officeDocument/2006/relationships/tags" Target="../tags/tag499.xml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0.xml"/><Relationship Id="rId3" Type="http://schemas.openxmlformats.org/officeDocument/2006/relationships/tags" Target="../tags/tag503.xml"/><Relationship Id="rId2" Type="http://schemas.openxmlformats.org/officeDocument/2006/relationships/tags" Target="../tags/tag502.xml"/><Relationship Id="rId1" Type="http://schemas.openxmlformats.org/officeDocument/2006/relationships/tags" Target="../tags/tag50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0.xml"/><Relationship Id="rId2" Type="http://schemas.openxmlformats.org/officeDocument/2006/relationships/tags" Target="../tags/tag505.xml"/><Relationship Id="rId1" Type="http://schemas.openxmlformats.org/officeDocument/2006/relationships/tags" Target="../tags/tag504.xml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1.xml"/><Relationship Id="rId3" Type="http://schemas.openxmlformats.org/officeDocument/2006/relationships/tags" Target="../tags/tag508.xml"/><Relationship Id="rId2" Type="http://schemas.openxmlformats.org/officeDocument/2006/relationships/tags" Target="../tags/tag507.xml"/><Relationship Id="rId1" Type="http://schemas.openxmlformats.org/officeDocument/2006/relationships/tags" Target="../tags/tag506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0.xml"/><Relationship Id="rId3" Type="http://schemas.openxmlformats.org/officeDocument/2006/relationships/tags" Target="../tags/tag398.xml"/><Relationship Id="rId2" Type="http://schemas.openxmlformats.org/officeDocument/2006/relationships/tags" Target="../tags/tag397.xml"/><Relationship Id="rId1" Type="http://schemas.openxmlformats.org/officeDocument/2006/relationships/tags" Target="../tags/tag396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3.xml"/><Relationship Id="rId3" Type="http://schemas.openxmlformats.org/officeDocument/2006/relationships/tags" Target="../tags/tag400.xml"/><Relationship Id="rId2" Type="http://schemas.openxmlformats.org/officeDocument/2006/relationships/image" Target="../media/image1.png"/><Relationship Id="rId1" Type="http://schemas.openxmlformats.org/officeDocument/2006/relationships/tags" Target="../tags/tag399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3.xml"/><Relationship Id="rId3" Type="http://schemas.openxmlformats.org/officeDocument/2006/relationships/tags" Target="../tags/tag402.xml"/><Relationship Id="rId2" Type="http://schemas.openxmlformats.org/officeDocument/2006/relationships/image" Target="../media/image2.png"/><Relationship Id="rId1" Type="http://schemas.openxmlformats.org/officeDocument/2006/relationships/tags" Target="../tags/tag401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0.xml"/><Relationship Id="rId3" Type="http://schemas.openxmlformats.org/officeDocument/2006/relationships/tags" Target="../tags/tag405.xml"/><Relationship Id="rId2" Type="http://schemas.openxmlformats.org/officeDocument/2006/relationships/tags" Target="../tags/tag404.xml"/><Relationship Id="rId1" Type="http://schemas.openxmlformats.org/officeDocument/2006/relationships/tags" Target="../tags/tag403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png"/><Relationship Id="rId8" Type="http://schemas.openxmlformats.org/officeDocument/2006/relationships/tags" Target="../tags/tag412.xml"/><Relationship Id="rId7" Type="http://schemas.openxmlformats.org/officeDocument/2006/relationships/tags" Target="../tags/tag411.xml"/><Relationship Id="rId6" Type="http://schemas.openxmlformats.org/officeDocument/2006/relationships/tags" Target="../tags/tag410.xml"/><Relationship Id="rId5" Type="http://schemas.openxmlformats.org/officeDocument/2006/relationships/tags" Target="../tags/tag409.xml"/><Relationship Id="rId4" Type="http://schemas.openxmlformats.org/officeDocument/2006/relationships/image" Target="../media/image3.png"/><Relationship Id="rId3" Type="http://schemas.openxmlformats.org/officeDocument/2006/relationships/tags" Target="../tags/tag408.xml"/><Relationship Id="rId2" Type="http://schemas.openxmlformats.org/officeDocument/2006/relationships/tags" Target="../tags/tag407.xml"/><Relationship Id="rId18" Type="http://schemas.openxmlformats.org/officeDocument/2006/relationships/slideLayout" Target="../slideLayouts/slideLayout14.xml"/><Relationship Id="rId17" Type="http://schemas.openxmlformats.org/officeDocument/2006/relationships/tags" Target="../tags/tag419.xml"/><Relationship Id="rId16" Type="http://schemas.openxmlformats.org/officeDocument/2006/relationships/tags" Target="../tags/tag418.xml"/><Relationship Id="rId15" Type="http://schemas.openxmlformats.org/officeDocument/2006/relationships/tags" Target="../tags/tag417.xml"/><Relationship Id="rId14" Type="http://schemas.openxmlformats.org/officeDocument/2006/relationships/tags" Target="../tags/tag416.xml"/><Relationship Id="rId13" Type="http://schemas.openxmlformats.org/officeDocument/2006/relationships/tags" Target="../tags/tag415.xml"/><Relationship Id="rId12" Type="http://schemas.openxmlformats.org/officeDocument/2006/relationships/tags" Target="../tags/tag414.xml"/><Relationship Id="rId11" Type="http://schemas.openxmlformats.org/officeDocument/2006/relationships/image" Target="../media/image5.png"/><Relationship Id="rId10" Type="http://schemas.openxmlformats.org/officeDocument/2006/relationships/tags" Target="../tags/tag413.xml"/><Relationship Id="rId1" Type="http://schemas.openxmlformats.org/officeDocument/2006/relationships/tags" Target="../tags/tag406.xml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0.xml"/><Relationship Id="rId3" Type="http://schemas.openxmlformats.org/officeDocument/2006/relationships/tags" Target="../tags/tag422.xml"/><Relationship Id="rId2" Type="http://schemas.openxmlformats.org/officeDocument/2006/relationships/tags" Target="../tags/tag421.xml"/><Relationship Id="rId1" Type="http://schemas.openxmlformats.org/officeDocument/2006/relationships/tags" Target="../tags/tag420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tags" Target="../tags/tag430.xml"/><Relationship Id="rId8" Type="http://schemas.openxmlformats.org/officeDocument/2006/relationships/tags" Target="../tags/tag429.xml"/><Relationship Id="rId7" Type="http://schemas.openxmlformats.org/officeDocument/2006/relationships/tags" Target="../tags/tag428.xml"/><Relationship Id="rId6" Type="http://schemas.openxmlformats.org/officeDocument/2006/relationships/tags" Target="../tags/tag427.xml"/><Relationship Id="rId5" Type="http://schemas.openxmlformats.org/officeDocument/2006/relationships/tags" Target="../tags/tag426.xml"/><Relationship Id="rId4" Type="http://schemas.openxmlformats.org/officeDocument/2006/relationships/tags" Target="../tags/tag425.xml"/><Relationship Id="rId3" Type="http://schemas.openxmlformats.org/officeDocument/2006/relationships/image" Target="../media/image6.jpeg"/><Relationship Id="rId2" Type="http://schemas.openxmlformats.org/officeDocument/2006/relationships/tags" Target="../tags/tag424.xml"/><Relationship Id="rId17" Type="http://schemas.openxmlformats.org/officeDocument/2006/relationships/slideLayout" Target="../slideLayouts/slideLayout17.xml"/><Relationship Id="rId16" Type="http://schemas.openxmlformats.org/officeDocument/2006/relationships/tags" Target="../tags/tag437.xml"/><Relationship Id="rId15" Type="http://schemas.openxmlformats.org/officeDocument/2006/relationships/tags" Target="../tags/tag436.xml"/><Relationship Id="rId14" Type="http://schemas.openxmlformats.org/officeDocument/2006/relationships/tags" Target="../tags/tag435.xml"/><Relationship Id="rId13" Type="http://schemas.openxmlformats.org/officeDocument/2006/relationships/tags" Target="../tags/tag434.xml"/><Relationship Id="rId12" Type="http://schemas.openxmlformats.org/officeDocument/2006/relationships/tags" Target="../tags/tag433.xml"/><Relationship Id="rId11" Type="http://schemas.openxmlformats.org/officeDocument/2006/relationships/tags" Target="../tags/tag432.xml"/><Relationship Id="rId10" Type="http://schemas.openxmlformats.org/officeDocument/2006/relationships/tags" Target="../tags/tag431.xml"/><Relationship Id="rId1" Type="http://schemas.openxmlformats.org/officeDocument/2006/relationships/tags" Target="../tags/tag4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ctrTitle" idx="17826049"/>
            <p:custDataLst>
              <p:tags r:id="rId1"/>
            </p:custDataLst>
          </p:nvPr>
        </p:nvSpPr>
        <p:spPr>
          <a:xfrm>
            <a:off x="1999649" y="1810643"/>
            <a:ext cx="7482021" cy="1028095"/>
          </a:xfrm>
        </p:spPr>
        <p:txBody>
          <a:bodyPr>
            <a:noAutofit/>
          </a:bodyPr>
          <a:p>
            <a:r>
              <a:rPr lang="en-US" altLang="en-US"/>
              <a:t>Open</a:t>
            </a:r>
            <a:r>
              <a:rPr lang="en-US" altLang="en-US">
                <a:solidFill>
                  <a:schemeClr val="accent2">
                    <a:lumMod val="75000"/>
                  </a:schemeClr>
                </a:solidFill>
              </a:rPr>
              <a:t>Scout</a:t>
            </a:r>
            <a:endParaRPr lang="zh-CN" altLang="en-US"/>
          </a:p>
        </p:txBody>
      </p:sp>
      <p:sp>
        <p:nvSpPr>
          <p:cNvPr id="8" name="文本框 7"/>
          <p:cNvSpPr txBox="1"/>
          <p:nvPr userDrawn="1"/>
        </p:nvSpPr>
        <p:spPr>
          <a:xfrm>
            <a:off x="4060193" y="4784725"/>
            <a:ext cx="40716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40000"/>
              </a:lnSpc>
            </a:pPr>
            <a:r>
              <a:rPr lang="zh-CN" altLang="en-US" sz="2000" kern="100" dirty="0">
                <a:effectLst/>
                <a:latin typeface="+mn-ea"/>
                <a:cs typeface="江城圆体 400W" panose="020B0500000000000000" pitchFamily="34" charset="-122"/>
              </a:rPr>
              <a:t>队伍</a:t>
            </a:r>
            <a:r>
              <a:rPr lang="zh-CN" altLang="en-US" sz="2000" kern="100" dirty="0">
                <a:effectLst/>
                <a:latin typeface="+mn-ea"/>
                <a:cs typeface="Arial" panose="020B0604020202020204" pitchFamily="34" charset="0"/>
              </a:rPr>
              <a:t>名称：</a:t>
            </a:r>
            <a:r>
              <a:rPr lang="en-US" altLang="zh-CN" sz="2000" kern="100" dirty="0">
                <a:effectLst/>
                <a:latin typeface="+mn-ea"/>
                <a:cs typeface="Arial" panose="020B0604020202020204" pitchFamily="34" charset="0"/>
              </a:rPr>
              <a:t>OpenScout</a:t>
            </a:r>
            <a:endParaRPr lang="zh-CN" altLang="en-US" sz="2000" kern="100" dirty="0">
              <a:effectLst/>
              <a:latin typeface="+mn-ea"/>
              <a:cs typeface="江城圆体 400W" panose="020B0500000000000000" pitchFamily="34" charset="-122"/>
            </a:endParaRPr>
          </a:p>
        </p:txBody>
      </p:sp>
      <p:sp>
        <p:nvSpPr>
          <p:cNvPr id="9" name="文本框 8"/>
          <p:cNvSpPr txBox="1"/>
          <p:nvPr userDrawn="1"/>
        </p:nvSpPr>
        <p:spPr>
          <a:xfrm>
            <a:off x="4060193" y="5306695"/>
            <a:ext cx="407162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40000"/>
              </a:lnSpc>
            </a:pPr>
            <a:r>
              <a:rPr lang="zh-CN" altLang="en-US" sz="2000" kern="100" dirty="0">
                <a:effectLst/>
                <a:latin typeface="+mn-ea"/>
                <a:cs typeface="Arial" panose="020B0604020202020204" pitchFamily="34" charset="0"/>
              </a:rPr>
              <a:t>队长</a:t>
            </a:r>
            <a:r>
              <a:rPr lang="zh-CN" altLang="en-US" sz="2000" kern="100" dirty="0">
                <a:effectLst/>
                <a:latin typeface="+mn-ea"/>
                <a:cs typeface="Arial" panose="020B0604020202020204" pitchFamily="34" charset="0"/>
              </a:rPr>
              <a:t>：杨子炫</a:t>
            </a:r>
            <a:endParaRPr lang="zh-CN" altLang="en-US" sz="2000" kern="100" dirty="0">
              <a:effectLst/>
              <a:latin typeface="+mn-ea"/>
              <a:cs typeface="Arial" panose="020B0604020202020204" pitchFamily="34" charset="0"/>
            </a:endParaRPr>
          </a:p>
          <a:p>
            <a:pPr algn="l">
              <a:lnSpc>
                <a:spcPct val="140000"/>
              </a:lnSpc>
            </a:pPr>
            <a:r>
              <a:rPr lang="zh-CN" altLang="en-US" sz="2000" kern="100" dirty="0">
                <a:effectLst/>
                <a:latin typeface="+mn-ea"/>
                <a:cs typeface="Arial" panose="020B0604020202020204" pitchFamily="34" charset="0"/>
              </a:rPr>
              <a:t>队员：潘淳恺</a:t>
            </a:r>
            <a:endParaRPr lang="zh-CN" altLang="en-US" sz="2000" kern="100" dirty="0">
              <a:effectLst/>
              <a:latin typeface="+mn-ea"/>
              <a:cs typeface="江城圆体 400W" panose="020B0500000000000000" pitchFamily="34" charset="-122"/>
            </a:endParaRPr>
          </a:p>
        </p:txBody>
      </p:sp>
      <p:sp>
        <p:nvSpPr>
          <p:cNvPr id="12" name="文本框 11"/>
          <p:cNvSpPr txBox="1"/>
          <p:nvPr userDrawn="1"/>
        </p:nvSpPr>
        <p:spPr>
          <a:xfrm>
            <a:off x="2675432" y="2977897"/>
            <a:ext cx="5264785" cy="6940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40000"/>
              </a:lnSpc>
            </a:pPr>
            <a:r>
              <a:rPr lang="zh-CN" altLang="en-US" sz="2800" b="1" kern="100" dirty="0">
                <a:effectLst/>
                <a:latin typeface="+mn-ea"/>
                <a:cs typeface="江城圆体 400W" panose="020B0500000000000000" pitchFamily="34" charset="-122"/>
              </a:rPr>
              <a:t>开源开发者画像与协作匹配系统</a:t>
            </a:r>
            <a:endParaRPr lang="zh-CN" altLang="en-US" sz="2800" b="1" kern="100" dirty="0">
              <a:effectLst/>
              <a:latin typeface="+mn-ea"/>
              <a:cs typeface="江城圆体 400W" panose="020B0500000000000000" pitchFamily="34" charset="-122"/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post_object_image_751678730"/>
          <p:cNvPicPr>
            <a:picLocks noChangeAspect="1"/>
          </p:cNvPicPr>
          <p:nvPr/>
        </p:nvPicPr>
        <p:blipFill>
          <a:blip r:embed="rId1"/>
          <a:srcRect t="13273"/>
          <a:stretch>
            <a:fillRect/>
          </a:stretch>
        </p:blipFill>
        <p:spPr>
          <a:xfrm>
            <a:off x="155254" y="1938474"/>
            <a:ext cx="7386585" cy="3574868"/>
          </a:xfrm>
          <a:prstGeom prst="rect">
            <a:avLst/>
          </a:prstGeom>
          <a:ln w="12700" cmpd="sng">
            <a:solidFill>
              <a:schemeClr val="bg2">
                <a:alpha val="100000"/>
              </a:schemeClr>
            </a:solidFill>
            <a:prstDash val="solid"/>
            <a:miter lim="800000"/>
            <a:headEnd/>
            <a:tailEnd/>
          </a:ln>
          <a:effectLst>
            <a:outerShdw blurRad="190500" algn="ctr" rotWithShape="0">
              <a:srgbClr val="000000">
                <a:alpha val="30000"/>
              </a:srgbClr>
            </a:outerShdw>
          </a:effectLst>
        </p:spPr>
      </p:pic>
      <p:sp>
        <p:nvSpPr>
          <p:cNvPr id="6" name="文本框 5"/>
          <p:cNvSpPr txBox="1"/>
          <p:nvPr userDrawn="1"/>
        </p:nvSpPr>
        <p:spPr>
          <a:xfrm>
            <a:off x="7699834" y="1690464"/>
            <a:ext cx="4345262" cy="4382167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 algn="l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1600" b="1" kern="100" dirty="0">
                <a:effectLst/>
                <a:latin typeface="+mn-ea"/>
                <a:cs typeface="江城圆体 400W" panose="020B0500000000000000" pitchFamily="34" charset="-122"/>
              </a:rPr>
              <a:t>多源数据聚合</a:t>
            </a:r>
            <a:r>
              <a:rPr lang="en-US" altLang="zh-CN" sz="1600" kern="100" dirty="0">
                <a:effectLst/>
                <a:latin typeface="+mn-ea"/>
                <a:cs typeface="江城圆体 400W" panose="020B0500000000000000" pitchFamily="34" charset="-122"/>
              </a:rPr>
              <a:t> </a:t>
            </a:r>
            <a:r>
              <a:rPr lang="zh-CN" altLang="en-US" sz="1600" kern="100" dirty="0">
                <a:effectLst/>
                <a:latin typeface="+mn-ea"/>
                <a:cs typeface="江城圆体 400W" panose="020B0500000000000000" pitchFamily="34" charset="-122"/>
              </a:rPr>
              <a:t>：整合</a:t>
            </a:r>
            <a:r>
              <a:rPr lang="en-US" altLang="zh-CN" sz="1600" kern="100" dirty="0">
                <a:effectLst/>
                <a:latin typeface="+mn-ea"/>
                <a:cs typeface="江城圆体 400W" panose="020B0500000000000000" pitchFamily="34" charset="-122"/>
              </a:rPr>
              <a:t> </a:t>
            </a:r>
            <a:r>
              <a:rPr lang="en-US" altLang="zh-CN" sz="1600" b="1" kern="100" dirty="0">
                <a:effectLst/>
                <a:latin typeface="+mn-ea"/>
                <a:cs typeface="江城圆体 400W" panose="020B0500000000000000" pitchFamily="34" charset="-122"/>
              </a:rPr>
              <a:t>GitHub </a:t>
            </a:r>
            <a:r>
              <a:rPr lang="zh-CN" altLang="en-US" sz="1600" b="1" kern="100" dirty="0">
                <a:effectLst/>
                <a:latin typeface="+mn-ea"/>
                <a:cs typeface="江城圆体 400W" panose="020B0500000000000000" pitchFamily="34" charset="-122"/>
              </a:rPr>
              <a:t>资料</a:t>
            </a:r>
            <a:r>
              <a:rPr lang="zh-CN" altLang="en-US" sz="1600" kern="100" dirty="0">
                <a:effectLst/>
                <a:latin typeface="+mn-ea"/>
                <a:cs typeface="江城圆体 400W" panose="020B0500000000000000" pitchFamily="34" charset="-122"/>
              </a:rPr>
              <a:t>、六维雷达分数及</a:t>
            </a:r>
            <a:r>
              <a:rPr lang="en-US" altLang="zh-CN" sz="1600" kern="100" dirty="0">
                <a:effectLst/>
                <a:latin typeface="+mn-ea"/>
                <a:cs typeface="江城圆体 400W" panose="020B0500000000000000" pitchFamily="34" charset="-122"/>
              </a:rPr>
              <a:t> </a:t>
            </a:r>
            <a:r>
              <a:rPr lang="en-US" altLang="zh-CN" sz="1600" b="1" kern="100" dirty="0">
                <a:effectLst/>
                <a:latin typeface="+mn-ea"/>
                <a:cs typeface="江城圆体 400W" panose="020B0500000000000000" pitchFamily="34" charset="-122"/>
              </a:rPr>
              <a:t>OpenDigger</a:t>
            </a:r>
            <a:r>
              <a:rPr lang="zh-CN" altLang="en-US" sz="1600" b="1" kern="100" dirty="0">
                <a:effectLst/>
                <a:latin typeface="+mn-ea"/>
                <a:cs typeface="江城圆体 400W" panose="020B0500000000000000" pitchFamily="34" charset="-122"/>
              </a:rPr>
              <a:t>生态指标</a:t>
            </a:r>
            <a:r>
              <a:rPr lang="zh-CN" altLang="en-US" sz="1600" kern="100" dirty="0">
                <a:effectLst/>
                <a:latin typeface="+mn-ea"/>
                <a:cs typeface="江城圆体 400W" panose="020B0500000000000000" pitchFamily="34" charset="-122"/>
              </a:rPr>
              <a:t>。</a:t>
            </a:r>
            <a:endParaRPr lang="zh-CN" altLang="en-US" sz="1600" kern="100" dirty="0">
              <a:effectLst/>
              <a:latin typeface="+mn-ea"/>
              <a:cs typeface="江城圆体 400W" panose="020B0500000000000000" pitchFamily="34" charset="-122"/>
            </a:endParaRPr>
          </a:p>
          <a:p>
            <a:pPr marL="285750" indent="-285750" algn="l">
              <a:lnSpc>
                <a:spcPct val="140000"/>
              </a:lnSpc>
              <a:buFont typeface="Arial" panose="020B0604020202020204" pitchFamily="34" charset="0"/>
              <a:buChar char="•"/>
            </a:pPr>
            <a:endParaRPr lang="en-US" altLang="zh-CN" sz="1600" kern="100" dirty="0">
              <a:effectLst/>
              <a:latin typeface="+mn-ea"/>
              <a:cs typeface="江城圆体 400W" panose="020B0500000000000000" pitchFamily="34" charset="-122"/>
            </a:endParaRPr>
          </a:p>
          <a:p>
            <a:pPr marL="285750" indent="-285750" algn="l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1600" b="1" kern="100" dirty="0">
                <a:effectLst/>
                <a:latin typeface="+mn-ea"/>
                <a:cs typeface="江城圆体 400W" panose="020B0500000000000000" pitchFamily="34" charset="-122"/>
              </a:rPr>
              <a:t>专家并行分析</a:t>
            </a:r>
            <a:r>
              <a:rPr lang="zh-CN" altLang="en-US" sz="1600" kern="100" dirty="0">
                <a:effectLst/>
                <a:latin typeface="+mn-ea"/>
                <a:cs typeface="江城圆体 400W" panose="020B0500000000000000" pitchFamily="34" charset="-122"/>
              </a:rPr>
              <a:t>：通过职业、技术栈、项目三个</a:t>
            </a:r>
            <a:r>
              <a:rPr lang="en-US" altLang="zh-CN" sz="1600" kern="100" dirty="0">
                <a:effectLst/>
                <a:latin typeface="+mn-ea"/>
                <a:cs typeface="江城圆体 400W" panose="020B0500000000000000" pitchFamily="34" charset="-122"/>
              </a:rPr>
              <a:t> Agent </a:t>
            </a:r>
            <a:r>
              <a:rPr lang="zh-CN" altLang="en-US" sz="1600" kern="100" dirty="0">
                <a:effectLst/>
                <a:latin typeface="+mn-ea"/>
                <a:cs typeface="江城圆体 400W" panose="020B0500000000000000" pitchFamily="34" charset="-122"/>
              </a:rPr>
              <a:t>进行垂直领域深挖。</a:t>
            </a:r>
            <a:endParaRPr lang="zh-CN" altLang="en-US" sz="1600" kern="100" dirty="0">
              <a:effectLst/>
              <a:latin typeface="+mn-ea"/>
              <a:cs typeface="江城圆体 400W" panose="020B0500000000000000" pitchFamily="34" charset="-122"/>
            </a:endParaRPr>
          </a:p>
          <a:p>
            <a:pPr marL="285750" indent="-285750" algn="l">
              <a:lnSpc>
                <a:spcPct val="140000"/>
              </a:lnSpc>
              <a:buFont typeface="Arial" panose="020B0604020202020204" pitchFamily="34" charset="0"/>
              <a:buChar char="•"/>
            </a:pPr>
            <a:endParaRPr lang="en-US" altLang="zh-CN" sz="1600" kern="100" dirty="0">
              <a:effectLst/>
              <a:latin typeface="+mn-ea"/>
              <a:cs typeface="江城圆体 400W" panose="020B0500000000000000" pitchFamily="34" charset="-122"/>
            </a:endParaRPr>
          </a:p>
          <a:p>
            <a:pPr marL="285750" indent="-285750" algn="l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1600" b="1" kern="100" dirty="0">
                <a:effectLst/>
                <a:latin typeface="+mn-ea"/>
                <a:cs typeface="江城圆体 400W" panose="020B0500000000000000" pitchFamily="34" charset="-122"/>
              </a:rPr>
              <a:t>决策协同中心</a:t>
            </a:r>
            <a:r>
              <a:rPr lang="zh-CN" altLang="en-US" sz="1600" kern="100" dirty="0">
                <a:effectLst/>
                <a:latin typeface="+mn-ea"/>
                <a:cs typeface="江城圆体 400W" panose="020B0500000000000000" pitchFamily="34" charset="-122"/>
              </a:rPr>
              <a:t>：由</a:t>
            </a:r>
            <a:r>
              <a:rPr lang="en-US" altLang="zh-CN" sz="1600" kern="100" dirty="0">
                <a:effectLst/>
                <a:latin typeface="+mn-ea"/>
                <a:cs typeface="江城圆体 400W" panose="020B0500000000000000" pitchFamily="34" charset="-122"/>
              </a:rPr>
              <a:t> The Chief Talent Officer </a:t>
            </a:r>
            <a:r>
              <a:rPr lang="zh-CN" altLang="en-US" sz="1600" kern="100" dirty="0">
                <a:effectLst/>
                <a:latin typeface="+mn-ea"/>
                <a:cs typeface="江城圆体 400W" panose="020B0500000000000000" pitchFamily="34" charset="-122"/>
              </a:rPr>
              <a:t>汇总专家建议，进行跨维度逻辑合成。</a:t>
            </a:r>
            <a:endParaRPr lang="zh-CN" altLang="en-US" sz="1600" kern="100" dirty="0">
              <a:effectLst/>
              <a:latin typeface="+mn-ea"/>
              <a:cs typeface="江城圆体 400W" panose="020B0500000000000000" pitchFamily="34" charset="-122"/>
            </a:endParaRPr>
          </a:p>
          <a:p>
            <a:pPr marL="285750" indent="-285750" algn="l">
              <a:lnSpc>
                <a:spcPct val="140000"/>
              </a:lnSpc>
              <a:buFont typeface="Arial" panose="020B0604020202020204" pitchFamily="34" charset="0"/>
              <a:buChar char="•"/>
            </a:pPr>
            <a:endParaRPr lang="en-US" altLang="zh-CN" sz="1600" kern="100" dirty="0">
              <a:effectLst/>
              <a:latin typeface="+mn-ea"/>
              <a:cs typeface="江城圆体 400W" panose="020B0500000000000000" pitchFamily="34" charset="-122"/>
            </a:endParaRPr>
          </a:p>
          <a:p>
            <a:pPr marL="285750" indent="-285750" algn="l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1600" b="1" kern="100" dirty="0">
                <a:effectLst/>
                <a:latin typeface="+mn-ea"/>
                <a:cs typeface="江城圆体 400W" panose="020B0500000000000000" pitchFamily="34" charset="-122"/>
              </a:rPr>
              <a:t>结构化画像产出</a:t>
            </a:r>
            <a:r>
              <a:rPr lang="en-US" altLang="zh-CN" sz="1600" kern="100" dirty="0">
                <a:effectLst/>
                <a:latin typeface="+mn-ea"/>
                <a:cs typeface="江城圆体 400W" panose="020B0500000000000000" pitchFamily="34" charset="-122"/>
              </a:rPr>
              <a:t> </a:t>
            </a:r>
            <a:r>
              <a:rPr lang="zh-CN" altLang="en-US" sz="1600" kern="100" dirty="0">
                <a:effectLst/>
                <a:latin typeface="+mn-ea"/>
                <a:cs typeface="江城圆体 400W" panose="020B0500000000000000" pitchFamily="34" charset="-122"/>
              </a:rPr>
              <a:t>：自动化生成深度评估报告与人才基因关键词标签。</a:t>
            </a:r>
            <a:endParaRPr lang="zh-CN" altLang="en-US" sz="1600" kern="100" dirty="0">
              <a:effectLst/>
              <a:latin typeface="+mn-ea"/>
              <a:cs typeface="江城圆体 400W" panose="020B0500000000000000" pitchFamily="34" charset="-122"/>
            </a:endParaRPr>
          </a:p>
        </p:txBody>
      </p:sp>
      <p:sp>
        <p:nvSpPr>
          <p:cNvPr id="7" name="标题 6"/>
          <p:cNvSpPr>
            <a:spLocks noGrp="1"/>
          </p:cNvSpPr>
          <p:nvPr>
            <p:ph type="ctrTitle" idx="16385"/>
            <p:custDataLst>
              <p:tags r:id="rId2"/>
            </p:custDataLst>
          </p:nvPr>
        </p:nvSpPr>
        <p:spPr>
          <a:xfrm>
            <a:off x="604357" y="533400"/>
            <a:ext cx="7391400" cy="609600"/>
          </a:xfrm>
        </p:spPr>
        <p:txBody>
          <a:bodyPr>
            <a:normAutofit/>
          </a:bodyPr>
          <a:p>
            <a:r>
              <a:rPr lang="zh-CN" altLang="en-US">
                <a:solidFill>
                  <a:schemeClr val="tx1"/>
                </a:solidFill>
              </a:rPr>
              <a:t>Maxkb工作流</a:t>
            </a:r>
            <a:endParaRPr lang="zh-CN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>
          <a:xfrm>
            <a:off x="609589" y="241948"/>
            <a:ext cx="6324600" cy="609600"/>
          </a:xfrm>
        </p:spPr>
        <p:txBody>
          <a:bodyPr>
            <a:normAutofit/>
          </a:bodyPr>
          <a:p>
            <a:r>
              <a:rPr lang="zh-CN" altLang="en-US"/>
              <a:t>开源数据整合</a:t>
            </a:r>
            <a:endParaRPr lang="zh-CN" altLang="en-US"/>
          </a:p>
        </p:txBody>
      </p:sp>
      <p:sp>
        <p:nvSpPr>
          <p:cNvPr id="4" name="装饰  8"/>
          <p:cNvSpPr>
            <a:spLocks noGrp="1"/>
          </p:cNvSpPr>
          <p:nvPr>
            <p:ph type="body" idx="16393"/>
            <p:custDataLst>
              <p:tags r:id="rId2"/>
            </p:custDataLst>
          </p:nvPr>
        </p:nvSpPr>
        <p:spPr>
          <a:xfrm>
            <a:off x="609619" y="1950417"/>
            <a:ext cx="50800" cy="1117600"/>
          </a:xfrm>
        </p:spPr>
        <p:txBody>
          <a:bodyPr/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idx="16386"/>
            <p:custDataLst>
              <p:tags r:id="rId3"/>
            </p:custDataLst>
          </p:nvPr>
        </p:nvSpPr>
        <p:spPr>
          <a:xfrm>
            <a:off x="762000" y="1400732"/>
            <a:ext cx="6172200" cy="406400"/>
          </a:xfrm>
        </p:spPr>
        <p:txBody>
          <a:bodyPr>
            <a:normAutofit/>
          </a:bodyPr>
          <a:p>
            <a:r>
              <a:rPr lang="zh-CN" altLang="en-US"/>
              <a:t>GitHub API深度对接</a:t>
            </a:r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idx="16387"/>
            <p:custDataLst>
              <p:tags r:id="rId4"/>
            </p:custDataLst>
          </p:nvPr>
        </p:nvSpPr>
        <p:spPr>
          <a:xfrm>
            <a:off x="762000" y="1994551"/>
            <a:ext cx="6172200" cy="1073451"/>
          </a:xfrm>
        </p:spPr>
        <p:txBody>
          <a:bodyPr>
            <a:noAutofit/>
          </a:bodyPr>
          <a:p>
            <a:r>
              <a:rPr lang="zh-CN" altLang="en-US" sz="1400" b="1"/>
              <a:t>支持增量更新与按需数据补全</a:t>
            </a:r>
            <a:r>
              <a:rPr lang="zh-CN" altLang="en-US" sz="1400"/>
              <a:t>：当本地数据库中</a:t>
            </a:r>
            <a:r>
              <a:rPr lang="zh-CN" altLang="en-US" sz="1400" b="1"/>
              <a:t>不存在目标查询</a:t>
            </a:r>
            <a:r>
              <a:rPr lang="zh-CN" altLang="en-US" sz="1400"/>
              <a:t>时，系统将自动</a:t>
            </a:r>
            <a:r>
              <a:rPr lang="zh-CN" altLang="en-US" sz="1400" b="1"/>
              <a:t>触发外部数据抓取脚本</a:t>
            </a:r>
            <a:r>
              <a:rPr lang="zh-CN" altLang="en-US" sz="1400"/>
              <a:t>，从</a:t>
            </a:r>
            <a:r>
              <a:rPr lang="en-US" altLang="zh-CN" sz="1400"/>
              <a:t> GitHub </a:t>
            </a:r>
            <a:r>
              <a:rPr lang="zh-CN" altLang="en-US" sz="1400"/>
              <a:t>与</a:t>
            </a:r>
            <a:r>
              <a:rPr lang="en-US" altLang="zh-CN" sz="1400"/>
              <a:t> OpenDigger </a:t>
            </a:r>
            <a:r>
              <a:rPr lang="zh-CN" altLang="en-US" sz="1400"/>
              <a:t>采集缺失的用户资料、仓库元数据及事件数据，并同步更新核心指标（如</a:t>
            </a:r>
            <a:r>
              <a:rPr lang="en-US" altLang="zh-CN" sz="1400"/>
              <a:t> Stars</a:t>
            </a:r>
            <a:r>
              <a:rPr lang="zh-CN" altLang="en-US" sz="1400"/>
              <a:t>、</a:t>
            </a:r>
            <a:r>
              <a:rPr lang="en-US" altLang="zh-CN" sz="1400"/>
              <a:t>Forks</a:t>
            </a:r>
            <a:r>
              <a:rPr lang="zh-CN" altLang="en-US" sz="1400"/>
              <a:t>、</a:t>
            </a:r>
            <a:r>
              <a:rPr lang="en-US" altLang="zh-CN" sz="1400"/>
              <a:t>Pull Requests</a:t>
            </a:r>
            <a:r>
              <a:rPr lang="zh-CN" altLang="en-US" sz="1400"/>
              <a:t>、</a:t>
            </a:r>
            <a:r>
              <a:rPr lang="en-US" altLang="zh-CN" sz="1400"/>
              <a:t>Issues</a:t>
            </a:r>
            <a:r>
              <a:rPr lang="zh-CN" altLang="en-US" sz="1400"/>
              <a:t>、</a:t>
            </a:r>
            <a:r>
              <a:rPr lang="en-US" altLang="zh-CN" sz="1400"/>
              <a:t>Commits </a:t>
            </a:r>
            <a:r>
              <a:rPr lang="zh-CN" altLang="en-US" sz="1400"/>
              <a:t>等）。</a:t>
            </a:r>
            <a:endParaRPr lang="zh-CN" altLang="en-US" sz="1400"/>
          </a:p>
        </p:txBody>
      </p:sp>
      <p:sp>
        <p:nvSpPr>
          <p:cNvPr id="7" name="装饰  2"/>
          <p:cNvSpPr>
            <a:spLocks noGrp="1"/>
          </p:cNvSpPr>
          <p:nvPr>
            <p:ph type="body" idx="16394"/>
            <p:custDataLst>
              <p:tags r:id="rId5"/>
            </p:custDataLst>
          </p:nvPr>
        </p:nvSpPr>
        <p:spPr/>
        <p:txBody>
          <a:bodyPr/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8" name="文本占位符 7"/>
          <p:cNvSpPr>
            <a:spLocks noGrp="1"/>
          </p:cNvSpPr>
          <p:nvPr>
            <p:ph type="body" idx="16388"/>
            <p:custDataLst>
              <p:tags r:id="rId6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OpenDigger生态数据融合</a:t>
            </a:r>
            <a:endParaRPr lang="zh-CN" altLang="en-US"/>
          </a:p>
        </p:txBody>
      </p:sp>
      <p:sp>
        <p:nvSpPr>
          <p:cNvPr id="9" name="文本占位符 8"/>
          <p:cNvSpPr>
            <a:spLocks noGrp="1"/>
          </p:cNvSpPr>
          <p:nvPr>
            <p:ph type="body" idx="16389"/>
            <p:custDataLst>
              <p:tags r:id="rId7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接入</a:t>
            </a:r>
            <a:r>
              <a:rPr lang="zh-CN" altLang="en-US" b="1"/>
              <a:t>开源生态宏观指标</a:t>
            </a:r>
            <a:r>
              <a:rPr lang="zh-CN" altLang="en-US"/>
              <a:t>（OpenRank、Activity），提供跨项目贡献对比分析，社区影响力评估维度增加</a:t>
            </a:r>
            <a:r>
              <a:rPr lang="zh-CN" altLang="en-US" b="1"/>
              <a:t>40%</a:t>
            </a:r>
            <a:r>
              <a:rPr lang="zh-CN" altLang="en-US"/>
              <a:t>。</a:t>
            </a:r>
            <a:endParaRPr lang="zh-CN" altLang="en-US"/>
          </a:p>
        </p:txBody>
      </p:sp>
      <p:sp>
        <p:nvSpPr>
          <p:cNvPr id="10" name="装饰  5"/>
          <p:cNvSpPr>
            <a:spLocks noGrp="1"/>
          </p:cNvSpPr>
          <p:nvPr>
            <p:ph type="body" idx="16395"/>
            <p:custDataLst>
              <p:tags r:id="rId8"/>
            </p:custDataLst>
          </p:nvPr>
        </p:nvSpPr>
        <p:spPr/>
        <p:txBody>
          <a:bodyPr/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1" name="文本占位符 10"/>
          <p:cNvSpPr>
            <a:spLocks noGrp="1"/>
          </p:cNvSpPr>
          <p:nvPr>
            <p:ph type="body" idx="16390"/>
            <p:custDataLst>
              <p:tags r:id="rId9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多源数据结构化存储</a:t>
            </a:r>
            <a:endParaRPr lang="zh-CN" altLang="en-US"/>
          </a:p>
        </p:txBody>
      </p:sp>
      <p:sp>
        <p:nvSpPr>
          <p:cNvPr id="12" name="文本占位符 11"/>
          <p:cNvSpPr>
            <a:spLocks noGrp="1"/>
          </p:cNvSpPr>
          <p:nvPr>
            <p:ph type="body" idx="16391"/>
            <p:custDataLst>
              <p:tags r:id="rId10"/>
            </p:custDataLst>
          </p:nvPr>
        </p:nvSpPr>
        <p:spPr/>
        <p:txBody>
          <a:bodyPr>
            <a:normAutofit lnSpcReduction="10000"/>
          </a:bodyPr>
          <a:p>
            <a:r>
              <a:rPr lang="zh-CN" altLang="en-US"/>
              <a:t>将用户数据、雷达分数与项目上下文分类存储，支持开发者画像高效查询。</a:t>
            </a:r>
            <a:endParaRPr lang="zh-CN" altLang="en-US"/>
          </a:p>
        </p:txBody>
      </p:sp>
      <p:pic>
        <p:nvPicPr>
          <p:cNvPr id="15" name="图片 14" descr="post_object_image_303100392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866473" y="1716832"/>
            <a:ext cx="3540631" cy="4745953"/>
          </a:xfrm>
          <a:prstGeom prst="rect">
            <a:avLst/>
          </a:prstGeom>
          <a:ln w="12700" cmpd="sng">
            <a:solidFill>
              <a:schemeClr val="bg2">
                <a:lumMod val="90000"/>
                <a:alpha val="56000"/>
              </a:schemeClr>
            </a:solidFill>
            <a:prstDash val="solid"/>
            <a:miter lim="800000"/>
            <a:headEnd/>
            <a:tailEnd/>
          </a:ln>
          <a:effectLst>
            <a:outerShdw blurRad="190500" dist="63500" dir="8100000" algn="tr" rotWithShape="0">
              <a:srgbClr val="000000">
                <a:alpha val="30000"/>
              </a:srgbClr>
            </a:outerShdw>
          </a:effectLst>
        </p:spPr>
      </p:pic>
    </p:spTree>
    <p:custDataLst>
      <p:tags r:id="rId12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>
          <a:xfrm>
            <a:off x="609589" y="187301"/>
            <a:ext cx="10972800" cy="609600"/>
          </a:xfrm>
        </p:spPr>
        <p:txBody>
          <a:bodyPr>
            <a:normAutofit/>
          </a:bodyPr>
          <a:p>
            <a:r>
              <a:rPr lang="zh-CN" altLang="en-US"/>
              <a:t>可视化分析报告</a:t>
            </a:r>
            <a:endParaRPr lang="zh-CN" altLang="en-US"/>
          </a:p>
        </p:txBody>
      </p:sp>
      <p:sp>
        <p:nvSpPr>
          <p:cNvPr id="3" name="装饰  7"/>
          <p:cNvSpPr>
            <a:spLocks noGrp="1"/>
          </p:cNvSpPr>
          <p:nvPr>
            <p:ph type="body" idx="16393"/>
            <p:custDataLst>
              <p:tags r:id="rId2"/>
            </p:custDataLst>
          </p:nvPr>
        </p:nvSpPr>
        <p:spPr/>
        <p:txBody>
          <a:bodyPr/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4" name="装饰  8"/>
          <p:cNvSpPr>
            <a:spLocks noGrp="1"/>
          </p:cNvSpPr>
          <p:nvPr>
            <p:ph type="body" idx="16394"/>
            <p:custDataLst>
              <p:tags r:id="rId3"/>
            </p:custDataLst>
          </p:nvPr>
        </p:nvSpPr>
        <p:spPr/>
        <p:txBody>
          <a:bodyPr/>
          <a:p>
            <a:r>
              <a:rPr lang="zh-CN" altLang="en-US"/>
              <a:t> </a:t>
            </a:r>
            <a:endParaRPr lang="zh-CN" altLang="en-US"/>
          </a:p>
        </p:txBody>
      </p:sp>
      <p:pic>
        <p:nvPicPr>
          <p:cNvPr id="19" name="图片占位符 18"/>
          <p:cNvPicPr/>
          <p:nvPr>
            <p:ph type="pic" idx="16392"/>
            <p:custDataLst>
              <p:tags r:id="rId4"/>
            </p:custDataLst>
          </p:nvPr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11680" y="2367280"/>
            <a:ext cx="650240" cy="650240"/>
          </a:xfrm>
          <a:prstGeom prst="rect">
            <a:avLst/>
          </a:prstGeom>
        </p:spPr>
      </p:pic>
      <p:sp>
        <p:nvSpPr>
          <p:cNvPr id="6" name="文本占位符 5"/>
          <p:cNvSpPr>
            <a:spLocks noGrp="1"/>
          </p:cNvSpPr>
          <p:nvPr>
            <p:ph type="body" idx="16386"/>
            <p:custDataLst>
              <p:tags r:id="rId7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六维能力雷达图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idx="16387"/>
            <p:custDataLst>
              <p:tags r:id="rId8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直观展示开发者在影响力、贡献度等六个维度的评分分布，支持社区贡献者快速定位与能力互补匹配。</a:t>
            </a:r>
            <a:endParaRPr lang="zh-CN" altLang="en-US"/>
          </a:p>
        </p:txBody>
      </p:sp>
      <p:sp>
        <p:nvSpPr>
          <p:cNvPr id="8" name="装饰  3"/>
          <p:cNvSpPr>
            <a:spLocks noGrp="1"/>
          </p:cNvSpPr>
          <p:nvPr>
            <p:ph type="body" idx="16396"/>
            <p:custDataLst>
              <p:tags r:id="rId9"/>
            </p:custDataLst>
          </p:nvPr>
        </p:nvSpPr>
        <p:spPr/>
        <p:txBody>
          <a:bodyPr/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9" name="装饰  4"/>
          <p:cNvSpPr>
            <a:spLocks noGrp="1"/>
          </p:cNvSpPr>
          <p:nvPr>
            <p:ph type="body" idx="16397"/>
            <p:custDataLst>
              <p:tags r:id="rId10"/>
            </p:custDataLst>
          </p:nvPr>
        </p:nvSpPr>
        <p:spPr/>
        <p:txBody>
          <a:bodyPr/>
          <a:p>
            <a:r>
              <a:rPr lang="zh-CN" altLang="en-US"/>
              <a:t> </a:t>
            </a:r>
            <a:endParaRPr lang="zh-CN" altLang="en-US"/>
          </a:p>
        </p:txBody>
      </p:sp>
      <p:pic>
        <p:nvPicPr>
          <p:cNvPr id="18" name="图片占位符 17"/>
          <p:cNvPicPr/>
          <p:nvPr>
            <p:ph type="pic" idx="16395"/>
            <p:custDataLst>
              <p:tags r:id="rId11"/>
            </p:custDataLst>
          </p:nvPr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770880" y="2367280"/>
            <a:ext cx="650240" cy="650240"/>
          </a:xfrm>
          <a:prstGeom prst="rect">
            <a:avLst/>
          </a:prstGeom>
        </p:spPr>
      </p:pic>
      <p:sp>
        <p:nvSpPr>
          <p:cNvPr id="11" name="文本占位符 10"/>
          <p:cNvSpPr>
            <a:spLocks noGrp="1"/>
          </p:cNvSpPr>
          <p:nvPr>
            <p:ph type="body" idx="16388"/>
            <p:custDataLst>
              <p:tags r:id="rId14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技术栈分布图谱</a:t>
            </a:r>
            <a:endParaRPr lang="zh-CN" altLang="en-US"/>
          </a:p>
        </p:txBody>
      </p:sp>
      <p:sp>
        <p:nvSpPr>
          <p:cNvPr id="12" name="文本占位符 11"/>
          <p:cNvSpPr>
            <a:spLocks noGrp="1"/>
          </p:cNvSpPr>
          <p:nvPr>
            <p:ph type="body" idx="16389"/>
            <p:custDataLst>
              <p:tags r:id="rId15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以环形比例图呈现核心编程语言占比，帮助社区快速识别技术专长与合作方向。</a:t>
            </a:r>
            <a:endParaRPr lang="zh-CN" altLang="en-US"/>
          </a:p>
        </p:txBody>
      </p:sp>
      <p:sp>
        <p:nvSpPr>
          <p:cNvPr id="13" name="装饰  8"/>
          <p:cNvSpPr>
            <a:spLocks noGrp="1"/>
          </p:cNvSpPr>
          <p:nvPr>
            <p:ph type="body" idx="16399"/>
            <p:custDataLst>
              <p:tags r:id="rId16"/>
            </p:custDataLst>
          </p:nvPr>
        </p:nvSpPr>
        <p:spPr/>
        <p:txBody>
          <a:bodyPr/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4" name="装饰  9"/>
          <p:cNvSpPr>
            <a:spLocks noGrp="1"/>
          </p:cNvSpPr>
          <p:nvPr>
            <p:ph type="body" idx="16400"/>
            <p:custDataLst>
              <p:tags r:id="rId17"/>
            </p:custDataLst>
          </p:nvPr>
        </p:nvSpPr>
        <p:spPr/>
        <p:txBody>
          <a:bodyPr/>
          <a:p>
            <a:r>
              <a:rPr lang="zh-CN" altLang="en-US"/>
              <a:t> </a:t>
            </a:r>
            <a:endParaRPr lang="zh-CN" altLang="en-US"/>
          </a:p>
        </p:txBody>
      </p:sp>
      <p:pic>
        <p:nvPicPr>
          <p:cNvPr id="20" name="图片占位符 19"/>
          <p:cNvPicPr/>
          <p:nvPr>
            <p:ph type="pic" idx="16398"/>
            <p:custDataLst>
              <p:tags r:id="rId18"/>
            </p:custDataLst>
          </p:nvPr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9530080" y="2367280"/>
            <a:ext cx="650240" cy="650240"/>
          </a:xfrm>
          <a:prstGeom prst="rect">
            <a:avLst/>
          </a:prstGeom>
        </p:spPr>
      </p:pic>
      <p:sp>
        <p:nvSpPr>
          <p:cNvPr id="16" name="文本占位符 15"/>
          <p:cNvSpPr>
            <a:spLocks noGrp="1"/>
          </p:cNvSpPr>
          <p:nvPr>
            <p:ph type="body" idx="16390"/>
            <p:custDataLst>
              <p:tags r:id="rId21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贡献趋势折线图</a:t>
            </a:r>
            <a:endParaRPr lang="zh-CN" altLang="en-US"/>
          </a:p>
        </p:txBody>
      </p:sp>
      <p:sp>
        <p:nvSpPr>
          <p:cNvPr id="17" name="文本占位符 16"/>
          <p:cNvSpPr>
            <a:spLocks noGrp="1"/>
          </p:cNvSpPr>
          <p:nvPr>
            <p:ph type="body" idx="16391"/>
            <p:custDataLst>
              <p:tags r:id="rId22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展示12个月内OpenRank与Activity指标变化，辅助判断开发者活跃度趋势与长期贡献潜力，社区协作稳定性提升35%。</a:t>
            </a:r>
            <a:endParaRPr lang="zh-CN" altLang="en-US"/>
          </a:p>
        </p:txBody>
      </p:sp>
    </p:spTree>
    <p:custDataLst>
      <p:tags r:id="rId23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7" name="标题 66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>
          <a:xfrm>
            <a:off x="500280" y="159977"/>
            <a:ext cx="10972800" cy="609600"/>
          </a:xfrm>
        </p:spPr>
        <p:txBody>
          <a:bodyPr>
            <a:noAutofit/>
          </a:bodyPr>
          <a:p>
            <a:r>
              <a:rPr lang="zh-CN" altLang="en-US"/>
              <a:t>六维能力雷达图结构</a:t>
            </a:r>
            <a:endParaRPr lang="zh-CN" altLang="en-US"/>
          </a:p>
        </p:txBody>
      </p:sp>
      <p:sp>
        <p:nvSpPr>
          <p:cNvPr id="68" name="文本占位符 67"/>
          <p:cNvSpPr>
            <a:spLocks noGrp="1"/>
          </p:cNvSpPr>
          <p:nvPr>
            <p:ph type="body" idx="16388"/>
            <p:custDataLst>
              <p:tags r:id="rId2"/>
            </p:custDataLst>
          </p:nvPr>
        </p:nvSpPr>
        <p:spPr>
          <a:xfrm>
            <a:off x="722734" y="1143050"/>
            <a:ext cx="1193800" cy="1016000"/>
          </a:xfrm>
        </p:spPr>
        <p:txBody>
          <a:bodyPr/>
          <a:p>
            <a:r>
              <a:rPr lang="zh-CN" altLang="en-US" sz="4800"/>
              <a:t>01</a:t>
            </a:r>
            <a:endParaRPr lang="zh-CN" altLang="en-US" sz="4800"/>
          </a:p>
        </p:txBody>
      </p:sp>
      <p:sp>
        <p:nvSpPr>
          <p:cNvPr id="69" name="文本占位符 68"/>
          <p:cNvSpPr>
            <a:spLocks noGrp="1"/>
          </p:cNvSpPr>
          <p:nvPr>
            <p:ph type="body" idx="16386"/>
            <p:custDataLst>
              <p:tags r:id="rId3"/>
            </p:custDataLst>
          </p:nvPr>
        </p:nvSpPr>
        <p:spPr>
          <a:xfrm>
            <a:off x="1969659" y="1215272"/>
            <a:ext cx="9448800" cy="406400"/>
          </a:xfrm>
        </p:spPr>
        <p:txBody>
          <a:bodyPr>
            <a:noAutofit/>
          </a:bodyPr>
          <a:p>
            <a:r>
              <a:rPr lang="zh-CN" altLang="en-US" sz="2100"/>
              <a:t>🌟影响力 (Influence)</a:t>
            </a:r>
            <a:endParaRPr lang="zh-CN" altLang="en-US" sz="2100"/>
          </a:p>
        </p:txBody>
      </p:sp>
      <p:sp>
        <p:nvSpPr>
          <p:cNvPr id="70" name="文本占位符 69"/>
          <p:cNvSpPr>
            <a:spLocks noGrp="1"/>
          </p:cNvSpPr>
          <p:nvPr>
            <p:ph type="body" idx="16387"/>
            <p:custDataLst>
              <p:tags r:id="rId4"/>
            </p:custDataLst>
          </p:nvPr>
        </p:nvSpPr>
        <p:spPr>
          <a:xfrm>
            <a:off x="2042521" y="1580177"/>
            <a:ext cx="4823305" cy="895655"/>
          </a:xfrm>
        </p:spPr>
        <p:txBody>
          <a:bodyPr>
            <a:noAutofit/>
          </a:bodyPr>
          <a:p>
            <a:r>
              <a:rPr lang="zh-CN" altLang="en-US" sz="1400"/>
              <a:t>衡量开发者在开源社区中的声望和项目受关注程度。</a:t>
            </a:r>
            <a:r>
              <a:rPr lang="zh-CN" altLang="en-US" sz="1400" b="1"/>
              <a:t>Stars (60%)</a:t>
            </a:r>
            <a:r>
              <a:rPr lang="zh-CN" altLang="en-US" sz="1400"/>
              <a:t>:直接反映项目受众规模；</a:t>
            </a:r>
            <a:r>
              <a:rPr lang="zh-CN" altLang="en-US" sz="1400" b="1"/>
              <a:t>Forks + Issues (40%)</a:t>
            </a:r>
            <a:r>
              <a:rPr lang="zh-CN" altLang="en-US" sz="1400"/>
              <a:t>:反映项目的参与度和使用深度。</a:t>
            </a:r>
            <a:endParaRPr lang="zh-CN" altLang="en-US" sz="1400"/>
          </a:p>
          <a:p>
            <a:endParaRPr lang="zh-CN" altLang="en-US" sz="1400"/>
          </a:p>
        </p:txBody>
      </p:sp>
      <p:sp>
        <p:nvSpPr>
          <p:cNvPr id="71" name="文本占位符 70"/>
          <p:cNvSpPr>
            <a:spLocks noGrp="1"/>
          </p:cNvSpPr>
          <p:nvPr>
            <p:ph type="body" idx="16391"/>
            <p:custDataLst>
              <p:tags r:id="rId5"/>
            </p:custDataLst>
          </p:nvPr>
        </p:nvSpPr>
        <p:spPr>
          <a:xfrm>
            <a:off x="722734" y="2846741"/>
            <a:ext cx="1193800" cy="1016000"/>
          </a:xfrm>
        </p:spPr>
        <p:txBody>
          <a:bodyPr/>
          <a:p>
            <a:r>
              <a:rPr lang="zh-CN" altLang="en-US" sz="4800"/>
              <a:t>02</a:t>
            </a:r>
            <a:endParaRPr lang="zh-CN" altLang="en-US" sz="4800"/>
          </a:p>
        </p:txBody>
      </p:sp>
      <p:sp>
        <p:nvSpPr>
          <p:cNvPr id="72" name="文本占位符 71"/>
          <p:cNvSpPr>
            <a:spLocks noGrp="1"/>
          </p:cNvSpPr>
          <p:nvPr>
            <p:ph type="body" idx="16389"/>
            <p:custDataLst>
              <p:tags r:id="rId6"/>
            </p:custDataLst>
          </p:nvPr>
        </p:nvSpPr>
        <p:spPr>
          <a:xfrm>
            <a:off x="2024313" y="2876579"/>
            <a:ext cx="9448800" cy="406400"/>
          </a:xfrm>
        </p:spPr>
        <p:txBody>
          <a:bodyPr>
            <a:noAutofit/>
          </a:bodyPr>
          <a:p>
            <a:r>
              <a:rPr lang="zh-CN" altLang="en-US" sz="2100"/>
              <a:t>🛠️贡献度 (Contribution)</a:t>
            </a:r>
            <a:endParaRPr lang="zh-CN" altLang="en-US" sz="2100"/>
          </a:p>
        </p:txBody>
      </p:sp>
      <p:sp>
        <p:nvSpPr>
          <p:cNvPr id="73" name="文本占位符 72"/>
          <p:cNvSpPr>
            <a:spLocks noGrp="1"/>
          </p:cNvSpPr>
          <p:nvPr>
            <p:ph type="body" idx="16390"/>
            <p:custDataLst>
              <p:tags r:id="rId7"/>
            </p:custDataLst>
          </p:nvPr>
        </p:nvSpPr>
        <p:spPr>
          <a:xfrm>
            <a:off x="2042529" y="3283019"/>
            <a:ext cx="4823245" cy="1168430"/>
          </a:xfrm>
        </p:spPr>
        <p:txBody>
          <a:bodyPr>
            <a:noAutofit/>
          </a:bodyPr>
          <a:p>
            <a:r>
              <a:rPr lang="zh-CN" altLang="en-US" sz="1400"/>
              <a:t>衡量开发者对外部开源生态的实际代码贡献能力。</a:t>
            </a:r>
            <a:r>
              <a:rPr lang="zh-CN" altLang="en-US" sz="1400" b="1"/>
              <a:t>外部 PR (70%)</a:t>
            </a:r>
            <a:r>
              <a:rPr lang="zh-CN" altLang="en-US" sz="1400"/>
              <a:t>:核心代码贡献的核心体现；</a:t>
            </a:r>
            <a:r>
              <a:rPr lang="zh-CN" altLang="en-US" sz="1400" b="1"/>
              <a:t>创建 Issue (30%)</a:t>
            </a:r>
            <a:r>
              <a:rPr lang="zh-CN" altLang="en-US" sz="1400"/>
              <a:t>:发现并反馈社区问题的积极性。</a:t>
            </a:r>
            <a:endParaRPr lang="zh-CN" altLang="en-US" sz="1400"/>
          </a:p>
        </p:txBody>
      </p:sp>
      <p:sp>
        <p:nvSpPr>
          <p:cNvPr id="74" name="文本占位符 73"/>
          <p:cNvSpPr>
            <a:spLocks noGrp="1"/>
          </p:cNvSpPr>
          <p:nvPr>
            <p:ph type="body" idx="16394"/>
            <p:custDataLst>
              <p:tags r:id="rId8"/>
            </p:custDataLst>
          </p:nvPr>
        </p:nvSpPr>
        <p:spPr>
          <a:xfrm>
            <a:off x="722734" y="4623534"/>
            <a:ext cx="1193800" cy="1016000"/>
          </a:xfrm>
        </p:spPr>
        <p:txBody>
          <a:bodyPr/>
          <a:p>
            <a:r>
              <a:rPr lang="zh-CN" altLang="en-US" sz="4800"/>
              <a:t>03</a:t>
            </a:r>
            <a:endParaRPr lang="zh-CN" altLang="en-US" sz="4800"/>
          </a:p>
        </p:txBody>
      </p:sp>
      <p:sp>
        <p:nvSpPr>
          <p:cNvPr id="75" name="文本占位符 74"/>
          <p:cNvSpPr>
            <a:spLocks noGrp="1"/>
          </p:cNvSpPr>
          <p:nvPr>
            <p:ph type="body" idx="16392"/>
            <p:custDataLst>
              <p:tags r:id="rId9"/>
            </p:custDataLst>
          </p:nvPr>
        </p:nvSpPr>
        <p:spPr>
          <a:xfrm>
            <a:off x="1969666" y="4718903"/>
            <a:ext cx="9448800" cy="406400"/>
          </a:xfrm>
        </p:spPr>
        <p:txBody>
          <a:bodyPr>
            <a:noAutofit/>
          </a:bodyPr>
          <a:p>
            <a:r>
              <a:rPr lang="zh-CN" altLang="en-US" sz="2100"/>
              <a:t>🛡️维护力 (Maintainership)</a:t>
            </a:r>
            <a:endParaRPr lang="zh-CN" altLang="en-US" sz="2100"/>
          </a:p>
        </p:txBody>
      </p:sp>
      <p:sp>
        <p:nvSpPr>
          <p:cNvPr id="76" name="文本占位符 75"/>
          <p:cNvSpPr>
            <a:spLocks noGrp="1"/>
          </p:cNvSpPr>
          <p:nvPr>
            <p:ph type="body" idx="16393"/>
            <p:custDataLst>
              <p:tags r:id="rId10"/>
            </p:custDataLst>
          </p:nvPr>
        </p:nvSpPr>
        <p:spPr>
          <a:xfrm>
            <a:off x="2042529" y="5216382"/>
            <a:ext cx="4968971" cy="609600"/>
          </a:xfrm>
        </p:spPr>
        <p:txBody>
          <a:bodyPr>
            <a:noAutofit/>
          </a:bodyPr>
          <a:p>
            <a:r>
              <a:rPr lang="zh-CN" altLang="en-US" sz="1400"/>
              <a:t>衡量开发者对项目维护的责任感。已</a:t>
            </a:r>
            <a:r>
              <a:rPr lang="zh-CN" altLang="en-US" sz="1400" b="1"/>
              <a:t>合并的外部 PR (70%)</a:t>
            </a:r>
            <a:r>
              <a:rPr lang="zh-CN" altLang="en-US" sz="1400"/>
              <a:t>:审查并合并他人代码的能力；</a:t>
            </a:r>
            <a:r>
              <a:rPr lang="en-US" altLang="zh-CN" sz="1400" b="1"/>
              <a:t>Review</a:t>
            </a:r>
            <a:r>
              <a:rPr lang="zh-CN" altLang="en-US" sz="1400" b="1"/>
              <a:t> </a:t>
            </a:r>
            <a:r>
              <a:rPr lang="en-US" altLang="zh-CN" sz="1400" b="1"/>
              <a:t>Comments</a:t>
            </a:r>
            <a:r>
              <a:rPr lang="zh-CN" altLang="en-US" sz="1400" b="1"/>
              <a:t>(30%)</a:t>
            </a:r>
            <a:r>
              <a:rPr lang="zh-CN" altLang="en-US" sz="1400"/>
              <a:t>:通过代码审查维持工程标准的贡献。</a:t>
            </a:r>
            <a:endParaRPr lang="zh-CN" altLang="en-US" sz="1400"/>
          </a:p>
        </p:txBody>
      </p:sp>
      <p:pic>
        <p:nvPicPr>
          <p:cNvPr id="47" name="图片 46" descr="post_object_image_1889197604"/>
          <p:cNvPicPr>
            <a:picLocks noChangeAspect="1"/>
          </p:cNvPicPr>
          <p:nvPr/>
        </p:nvPicPr>
        <p:blipFill>
          <a:blip r:embed="rId11"/>
          <a:srcRect l="3005" r="1717"/>
          <a:stretch>
            <a:fillRect/>
          </a:stretch>
        </p:blipFill>
        <p:spPr>
          <a:xfrm>
            <a:off x="7746567" y="1143056"/>
            <a:ext cx="3531403" cy="4968201"/>
          </a:xfrm>
          <a:prstGeom prst="rect">
            <a:avLst/>
          </a:prstGeom>
          <a:ln w="12700" cmpd="sng">
            <a:solidFill>
              <a:schemeClr val="bg2">
                <a:alpha val="100000"/>
              </a:schemeClr>
            </a:solidFill>
            <a:prstDash val="solid"/>
            <a:miter lim="800000"/>
            <a:headEnd/>
            <a:tailEnd/>
          </a:ln>
          <a:effectLst>
            <a:outerShdw blurRad="190500" algn="ctr" rotWithShape="0">
              <a:srgbClr val="000000">
                <a:alpha val="30000"/>
              </a:srgbClr>
            </a:outerShdw>
          </a:effec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文本框 1"/>
              <p:cNvSpPr txBox="1"/>
              <p:nvPr userDrawn="1"/>
            </p:nvSpPr>
            <p:spPr>
              <a:xfrm>
                <a:off x="1816381" y="2376298"/>
                <a:ext cx="5792222" cy="470454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p>
                <a:pPr algn="l">
                  <a:lnSpc>
                    <a:spcPct val="14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sz="16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CN" sz="16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𝑖𝑛𝑓</m:t>
                          </m:r>
                        </m:sub>
                      </m:sSub>
                      <m:r>
                        <a:rPr lang="en-US" altLang="zh-CN" sz="1600" i="1">
                          <a:latin typeface="Cambria Math" panose="02040503050406030204" charset="0"/>
                          <a:cs typeface="Cambria Math" panose="02040503050406030204" charset="0"/>
                        </a:rPr>
                        <m:t>=</m:t>
                      </m:r>
                      <m:r>
                        <a:rPr lang="en-US" altLang="zh-CN" sz="1600" i="1">
                          <a:latin typeface="Cambria Math" panose="02040503050406030204" charset="0"/>
                          <a:cs typeface="Cambria Math" panose="02040503050406030204" charset="0"/>
                        </a:rPr>
                        <m:t>0</m:t>
                      </m:r>
                      <m:r>
                        <a:rPr lang="en-US" altLang="zh-CN" sz="1600" i="1">
                          <a:latin typeface="Cambria Math" panose="02040503050406030204" charset="0"/>
                          <a:cs typeface="Cambria Math" panose="02040503050406030204" charset="0"/>
                        </a:rPr>
                        <m:t>.</m:t>
                      </m:r>
                      <m:r>
                        <a:rPr lang="en-US" altLang="zh-CN" sz="1600" i="1">
                          <a:latin typeface="Cambria Math" panose="02040503050406030204" charset="0"/>
                          <a:cs typeface="Cambria Math" panose="02040503050406030204" charset="0"/>
                        </a:rPr>
                        <m:t>6</m:t>
                      </m:r>
                      <m:r>
                        <a:rPr lang="en-US" altLang="zh-CN" sz="1600" i="1">
                          <a:latin typeface="Cambria Math" panose="02040503050406030204" charset="0"/>
                          <a:cs typeface="Cambria Math" panose="02040503050406030204" charset="0"/>
                        </a:rPr>
                        <m:t>×</m:t>
                      </m:r>
                      <m:r>
                        <a:rPr lang="en-US" altLang="zh-CN" sz="1600" i="1">
                          <a:latin typeface="Cambria Math" panose="02040503050406030204" charset="0"/>
                          <a:cs typeface="Cambria Math" panose="02040503050406030204" charset="0"/>
                        </a:rPr>
                        <m:t>𝑆𝑡𝑎𝑟𝑠</m:t>
                      </m:r>
                      <m:r>
                        <a:rPr lang="en-US" altLang="zh-CN" sz="1600" i="1">
                          <a:latin typeface="Cambria Math" panose="02040503050406030204" charset="0"/>
                          <a:cs typeface="Cambria Math" panose="02040503050406030204" charset="0"/>
                        </a:rPr>
                        <m:t>+</m:t>
                      </m:r>
                      <m:r>
                        <a:rPr lang="en-US" altLang="zh-CN" sz="1600" i="1">
                          <a:latin typeface="Cambria Math" panose="02040503050406030204" charset="0"/>
                          <a:cs typeface="Cambria Math" panose="02040503050406030204" charset="0"/>
                        </a:rPr>
                        <m:t>0</m:t>
                      </m:r>
                      <m:r>
                        <a:rPr lang="en-US" altLang="zh-CN" sz="1600" i="1">
                          <a:latin typeface="Cambria Math" panose="02040503050406030204" charset="0"/>
                          <a:cs typeface="Cambria Math" panose="02040503050406030204" charset="0"/>
                        </a:rPr>
                        <m:t>.</m:t>
                      </m:r>
                      <m:r>
                        <a:rPr lang="en-US" altLang="zh-CN" sz="1600" i="1">
                          <a:latin typeface="Cambria Math" panose="02040503050406030204" charset="0"/>
                          <a:cs typeface="Cambria Math" panose="02040503050406030204" charset="0"/>
                        </a:rPr>
                        <m:t>4</m:t>
                      </m:r>
                      <m:r>
                        <a:rPr lang="en-US" altLang="zh-CN" sz="1600" i="1">
                          <a:latin typeface="Cambria Math" panose="02040503050406030204" charset="0"/>
                          <a:cs typeface="Cambria Math" panose="02040503050406030204" charset="0"/>
                        </a:rPr>
                        <m:t>×(</m:t>
                      </m:r>
                      <m:r>
                        <a:rPr lang="en-US" altLang="zh-CN" sz="1600" i="1">
                          <a:latin typeface="Cambria Math" panose="02040503050406030204" charset="0"/>
                          <a:cs typeface="Cambria Math" panose="02040503050406030204" charset="0"/>
                        </a:rPr>
                        <m:t>𝐹𝑜𝑟𝑘𝑠</m:t>
                      </m:r>
                      <m:r>
                        <a:rPr lang="en-US" altLang="zh-CN" sz="1600" i="1">
                          <a:latin typeface="Cambria Math" panose="02040503050406030204" charset="0"/>
                          <a:cs typeface="Cambria Math" panose="02040503050406030204" charset="0"/>
                        </a:rPr>
                        <m:t>+</m:t>
                      </m:r>
                      <m:r>
                        <a:rPr lang="en-US" altLang="zh-CN" sz="1600" i="1">
                          <a:latin typeface="Cambria Math" panose="02040503050406030204" charset="0"/>
                          <a:cs typeface="Cambria Math" panose="02040503050406030204" charset="0"/>
                        </a:rPr>
                        <m:t>𝐼𝑠𝑠𝑢𝑒𝑠</m:t>
                      </m:r>
                      <m:r>
                        <a:rPr lang="en-US" altLang="zh-CN" sz="1600" i="1">
                          <a:latin typeface="Cambria Math" panose="02040503050406030204" charset="0"/>
                          <a:cs typeface="Cambria Math" panose="02040503050406030204" charset="0"/>
                        </a:rPr>
                        <m:t>)</m:t>
                      </m:r>
                    </m:oMath>
                  </m:oMathPara>
                </a14:m>
                <a:endParaRPr lang="en-US" altLang="zh-CN" sz="1600" kern="100" dirty="0">
                  <a:effectLst/>
                  <a:latin typeface="+mn-ea"/>
                  <a:cs typeface="江城圆体 400W" panose="020B0500000000000000" pitchFamily="34" charset="-122"/>
                </a:endParaRPr>
              </a:p>
            </p:txBody>
          </p:sp>
        </mc:Choice>
        <mc:Fallback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 userDrawn="1"/>
            </p:nvSpPr>
            <p:spPr>
              <a:xfrm>
                <a:off x="1816381" y="2376298"/>
                <a:ext cx="5792222" cy="470454"/>
              </a:xfrm>
              <a:prstGeom prst="rect">
                <a:avLst/>
              </a:prstGeom>
              <a:blipFill rotWithShape="1">
                <a:blip r:embed="rId12"/>
                <a:stretch>
                  <a:fillRect l="-5" t="-27" r="1" b="1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框 2"/>
              <p:cNvSpPr txBox="1"/>
              <p:nvPr/>
            </p:nvSpPr>
            <p:spPr>
              <a:xfrm>
                <a:off x="869371" y="4099900"/>
                <a:ext cx="7315200" cy="49530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:pPr algn="l">
                  <a:lnSpc>
                    <a:spcPct val="14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sz="16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CN" sz="16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𝑐𝑜𝑛</m:t>
                          </m:r>
                        </m:sub>
                      </m:sSub>
                      <m:r>
                        <a:rPr lang="en-US" altLang="zh-CN" sz="1600" i="1">
                          <a:latin typeface="Cambria Math" panose="02040503050406030204" charset="0"/>
                          <a:cs typeface="Cambria Math" panose="02040503050406030204" charset="0"/>
                        </a:rPr>
                        <m:t>=</m:t>
                      </m:r>
                      <m:r>
                        <a:rPr lang="en-US" altLang="zh-CN" sz="1600" i="1">
                          <a:latin typeface="Cambria Math" panose="02040503050406030204" charset="0"/>
                          <a:cs typeface="Cambria Math" panose="02040503050406030204" charset="0"/>
                        </a:rPr>
                        <m:t>0</m:t>
                      </m:r>
                      <m:r>
                        <a:rPr lang="en-US" altLang="zh-CN" sz="1600" i="1">
                          <a:latin typeface="Cambria Math" panose="02040503050406030204" charset="0"/>
                          <a:cs typeface="Cambria Math" panose="02040503050406030204" charset="0"/>
                        </a:rPr>
                        <m:t>.</m:t>
                      </m:r>
                      <m:r>
                        <a:rPr lang="en-US" altLang="zh-CN" sz="1600" i="1">
                          <a:latin typeface="Cambria Math" panose="02040503050406030204" charset="0"/>
                          <a:cs typeface="Cambria Math" panose="02040503050406030204" charset="0"/>
                        </a:rPr>
                        <m:t>7</m:t>
                      </m:r>
                      <m:r>
                        <a:rPr lang="en-US" altLang="zh-CN" sz="1600" i="1">
                          <a:latin typeface="Cambria Math" panose="02040503050406030204" charset="0"/>
                          <a:cs typeface="Cambria Math" panose="02040503050406030204" charset="0"/>
                        </a:rPr>
                        <m:t>×</m:t>
                      </m:r>
                      <m:r>
                        <a:rPr lang="en-US" altLang="zh-CN" sz="1600" i="1">
                          <a:latin typeface="Cambria Math" panose="02040503050406030204" charset="0"/>
                          <a:cs typeface="Cambria Math" panose="02040503050406030204" charset="0"/>
                        </a:rPr>
                        <m:t>𝑀𝑒𝑟𝑔𝑒𝑑</m:t>
                      </m:r>
                      <m:r>
                        <a:rPr lang="en-US" altLang="zh-CN" sz="1600" i="1">
                          <a:latin typeface="Cambria Math" panose="02040503050406030204" charset="0"/>
                          <a:cs typeface="Cambria Math" panose="02040503050406030204" charset="0"/>
                        </a:rPr>
                        <m:t>+</m:t>
                      </m:r>
                      <m:r>
                        <a:rPr lang="en-US" altLang="zh-CN" sz="1600" i="1">
                          <a:latin typeface="Cambria Math" panose="02040503050406030204" charset="0"/>
                          <a:cs typeface="Cambria Math" panose="02040503050406030204" charset="0"/>
                        </a:rPr>
                        <m:t>0</m:t>
                      </m:r>
                      <m:r>
                        <a:rPr lang="en-US" altLang="zh-CN" sz="1600" i="1">
                          <a:latin typeface="Cambria Math" panose="02040503050406030204" charset="0"/>
                          <a:cs typeface="Cambria Math" panose="02040503050406030204" charset="0"/>
                        </a:rPr>
                        <m:t>.</m:t>
                      </m:r>
                      <m:r>
                        <a:rPr lang="en-US" altLang="zh-CN" sz="1600" i="1">
                          <a:latin typeface="Cambria Math" panose="02040503050406030204" charset="0"/>
                          <a:cs typeface="Cambria Math" panose="02040503050406030204" charset="0"/>
                        </a:rPr>
                        <m:t>3</m:t>
                      </m:r>
                      <m:r>
                        <a:rPr lang="en-US" altLang="zh-CN" sz="1600" i="1">
                          <a:latin typeface="Cambria Math" panose="02040503050406030204" charset="0"/>
                          <a:cs typeface="Cambria Math" panose="02040503050406030204" charset="0"/>
                        </a:rPr>
                        <m:t>×</m:t>
                      </m:r>
                      <m:r>
                        <a:rPr lang="en-US" altLang="zh-CN" sz="1600" i="1">
                          <a:latin typeface="Cambria Math" panose="02040503050406030204" charset="0"/>
                          <a:cs typeface="Cambria Math" panose="02040503050406030204" charset="0"/>
                        </a:rPr>
                        <m:t>𝐶𝑟𝑒𝑎𝑡𝑒𝑑</m:t>
                      </m:r>
                    </m:oMath>
                  </m:oMathPara>
                </a14:m>
                <a:endParaRPr lang="zh-CN" altLang="en-US" sz="1600" kern="100" dirty="0">
                  <a:effectLst/>
                  <a:latin typeface="+mn-ea"/>
                  <a:cs typeface="江城圆体 400W" panose="020B0500000000000000" pitchFamily="34" charset="-122"/>
                </a:endParaRPr>
              </a:p>
            </p:txBody>
          </p:sp>
        </mc:Choice>
        <mc:Fallback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371" y="4099900"/>
                <a:ext cx="7315200" cy="495300"/>
              </a:xfrm>
              <a:prstGeom prst="rect">
                <a:avLst/>
              </a:prstGeom>
              <a:blipFill rotWithShape="1">
                <a:blip r:embed="rId13"/>
                <a:stretch>
                  <a:fillRect l="-1" t="-69" r="1" b="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本框 4"/>
              <p:cNvSpPr txBox="1"/>
              <p:nvPr/>
            </p:nvSpPr>
            <p:spPr>
              <a:xfrm>
                <a:off x="869345" y="6044570"/>
                <a:ext cx="7315200" cy="49530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:pPr algn="l">
                  <a:lnSpc>
                    <a:spcPct val="14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sz="16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CN" sz="16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𝑚𝑎𝑖𝑛</m:t>
                          </m:r>
                        </m:sub>
                      </m:sSub>
                      <m:r>
                        <a:rPr lang="en-US" altLang="zh-CN" sz="1600" i="1">
                          <a:latin typeface="Cambria Math" panose="02040503050406030204" charset="0"/>
                          <a:cs typeface="Cambria Math" panose="02040503050406030204" charset="0"/>
                        </a:rPr>
                        <m:t>=</m:t>
                      </m:r>
                      <m:r>
                        <a:rPr lang="en-US" altLang="zh-CN" sz="1600" i="1">
                          <a:latin typeface="Cambria Math" panose="02040503050406030204" charset="0"/>
                          <a:cs typeface="Cambria Math" panose="02040503050406030204" charset="0"/>
                        </a:rPr>
                        <m:t>0</m:t>
                      </m:r>
                      <m:r>
                        <a:rPr lang="en-US" altLang="zh-CN" sz="1600" i="1">
                          <a:latin typeface="Cambria Math" panose="02040503050406030204" charset="0"/>
                          <a:cs typeface="Cambria Math" panose="02040503050406030204" charset="0"/>
                        </a:rPr>
                        <m:t>.</m:t>
                      </m:r>
                      <m:r>
                        <a:rPr lang="en-US" altLang="zh-CN" sz="1600" i="1">
                          <a:latin typeface="Cambria Math" panose="02040503050406030204" charset="0"/>
                          <a:cs typeface="Cambria Math" panose="02040503050406030204" charset="0"/>
                        </a:rPr>
                        <m:t>7</m:t>
                      </m:r>
                      <m:r>
                        <a:rPr lang="en-US" altLang="zh-CN" sz="1600" i="1">
                          <a:latin typeface="Cambria Math" panose="02040503050406030204" charset="0"/>
                          <a:cs typeface="Cambria Math" panose="02040503050406030204" charset="0"/>
                        </a:rPr>
                        <m:t>×</m:t>
                      </m:r>
                      <m:r>
                        <a:rPr lang="en-US" altLang="zh-CN" sz="1600" i="1">
                          <a:latin typeface="Cambria Math" panose="02040503050406030204" charset="0"/>
                          <a:cs typeface="Cambria Math" panose="02040503050406030204" charset="0"/>
                        </a:rPr>
                        <m:t>𝑀𝑒𝑟𝑔𝑒𝑑</m:t>
                      </m:r>
                      <m:r>
                        <a:rPr lang="en-US" altLang="zh-CN" sz="1600" i="1">
                          <a:latin typeface="Cambria Math" panose="02040503050406030204" charset="0"/>
                          <a:cs typeface="Cambria Math" panose="02040503050406030204" charset="0"/>
                        </a:rPr>
                        <m:t>+</m:t>
                      </m:r>
                      <m:r>
                        <a:rPr lang="en-US" altLang="zh-CN" sz="1600" i="1">
                          <a:latin typeface="Cambria Math" panose="02040503050406030204" charset="0"/>
                          <a:cs typeface="Cambria Math" panose="02040503050406030204" charset="0"/>
                        </a:rPr>
                        <m:t>0</m:t>
                      </m:r>
                      <m:r>
                        <a:rPr lang="en-US" altLang="zh-CN" sz="1600" i="1">
                          <a:latin typeface="Cambria Math" panose="02040503050406030204" charset="0"/>
                          <a:cs typeface="Cambria Math" panose="02040503050406030204" charset="0"/>
                        </a:rPr>
                        <m:t>.</m:t>
                      </m:r>
                      <m:r>
                        <a:rPr lang="en-US" altLang="zh-CN" sz="1600" i="1">
                          <a:latin typeface="Cambria Math" panose="02040503050406030204" charset="0"/>
                          <a:cs typeface="Cambria Math" panose="02040503050406030204" charset="0"/>
                        </a:rPr>
                        <m:t>3</m:t>
                      </m:r>
                      <m:r>
                        <a:rPr lang="en-US" altLang="zh-CN" sz="1600" i="1">
                          <a:latin typeface="Cambria Math" panose="02040503050406030204" charset="0"/>
                          <a:cs typeface="Cambria Math" panose="02040503050406030204" charset="0"/>
                        </a:rPr>
                        <m:t>×</m:t>
                      </m:r>
                      <m:r>
                        <a:rPr lang="en-US" altLang="zh-CN" sz="1600" i="1">
                          <a:latin typeface="Cambria Math" panose="02040503050406030204" charset="0"/>
                          <a:cs typeface="Cambria Math" panose="02040503050406030204" charset="0"/>
                        </a:rPr>
                        <m:t>𝑅𝑒𝑣𝑖𝑒𝑤</m:t>
                      </m:r>
                    </m:oMath>
                  </m:oMathPara>
                </a14:m>
                <a:endParaRPr lang="zh-CN" altLang="en-US" sz="1600" kern="100" dirty="0">
                  <a:effectLst/>
                  <a:latin typeface="+mn-ea"/>
                  <a:cs typeface="江城圆体 400W" panose="020B0500000000000000" pitchFamily="34" charset="-122"/>
                </a:endParaRPr>
              </a:p>
            </p:txBody>
          </p:sp>
        </mc:Choice>
        <mc:Fallback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345" y="6044570"/>
                <a:ext cx="7315200" cy="495300"/>
              </a:xfrm>
              <a:prstGeom prst="rect">
                <a:avLst/>
              </a:prstGeom>
              <a:blipFill rotWithShape="1">
                <a:blip r:embed="rId14"/>
                <a:stretch>
                  <a:fillRect t="-1" b="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5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标题 4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>
          <a:xfrm>
            <a:off x="463849" y="228811"/>
            <a:ext cx="10972800" cy="609600"/>
          </a:xfrm>
        </p:spPr>
        <p:txBody>
          <a:bodyPr>
            <a:noAutofit/>
          </a:bodyPr>
          <a:p>
            <a:r>
              <a:rPr lang="zh-CN" altLang="en-US"/>
              <a:t>六维能力雷达图结构</a:t>
            </a:r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idx="16388"/>
            <p:custDataLst>
              <p:tags r:id="rId2"/>
            </p:custDataLst>
          </p:nvPr>
        </p:nvSpPr>
        <p:spPr>
          <a:xfrm>
            <a:off x="622431" y="1143050"/>
            <a:ext cx="1193800" cy="1016000"/>
          </a:xfrm>
        </p:spPr>
        <p:txBody>
          <a:bodyPr/>
          <a:p>
            <a:r>
              <a:rPr lang="zh-CN" altLang="en-US" sz="4800"/>
              <a:t>0</a:t>
            </a:r>
            <a:r>
              <a:rPr lang="en-US" altLang="zh-CN" sz="4800">
                <a:cs typeface="Arial" panose="020B0604020202020204" pitchFamily="34" charset="0"/>
              </a:rPr>
              <a:t>4</a:t>
            </a:r>
            <a:endParaRPr lang="zh-CN" altLang="en-US" sz="4800"/>
          </a:p>
        </p:txBody>
      </p:sp>
      <p:sp>
        <p:nvSpPr>
          <p:cNvPr id="7" name="文本占位符 6"/>
          <p:cNvSpPr>
            <a:spLocks noGrp="1"/>
          </p:cNvSpPr>
          <p:nvPr>
            <p:ph type="body" idx="16386"/>
            <p:custDataLst>
              <p:tags r:id="rId3"/>
            </p:custDataLst>
          </p:nvPr>
        </p:nvSpPr>
        <p:spPr>
          <a:xfrm>
            <a:off x="1887598" y="1143036"/>
            <a:ext cx="9448800" cy="406400"/>
          </a:xfrm>
        </p:spPr>
        <p:txBody>
          <a:bodyPr>
            <a:noAutofit/>
          </a:bodyPr>
          <a:p>
            <a:r>
              <a:rPr lang="zh-CN" altLang="en-US" sz="2100"/>
              <a:t>💬活跃度 (Engagement)</a:t>
            </a:r>
            <a:endParaRPr lang="zh-CN" altLang="en-US" sz="2100"/>
          </a:p>
        </p:txBody>
      </p:sp>
      <p:sp>
        <p:nvSpPr>
          <p:cNvPr id="8" name="文本占位符 7"/>
          <p:cNvSpPr>
            <a:spLocks noGrp="1"/>
          </p:cNvSpPr>
          <p:nvPr>
            <p:ph type="body" idx="16387"/>
            <p:custDataLst>
              <p:tags r:id="rId4"/>
            </p:custDataLst>
          </p:nvPr>
        </p:nvSpPr>
        <p:spPr>
          <a:xfrm>
            <a:off x="1987874" y="1549429"/>
            <a:ext cx="5162481" cy="609600"/>
          </a:xfrm>
        </p:spPr>
        <p:txBody>
          <a:bodyPr>
            <a:noAutofit/>
          </a:bodyPr>
          <a:p>
            <a:r>
              <a:rPr lang="zh-CN" altLang="en-US" sz="1400"/>
              <a:t>衡量开发者在社区互动与技术讨论中的活跃程度。</a:t>
            </a:r>
            <a:r>
              <a:rPr lang="zh-CN" altLang="en-US" sz="1400" b="1"/>
              <a:t>Issue评论(60%)</a:t>
            </a:r>
            <a:r>
              <a:rPr lang="zh-CN" altLang="en-US" sz="1400"/>
              <a:t>:参与问题讨论与答疑解惑的深度；</a:t>
            </a:r>
            <a:r>
              <a:rPr lang="en-US" altLang="zh-CN" sz="1400" b="1"/>
              <a:t>Review Comments</a:t>
            </a:r>
            <a:r>
              <a:rPr lang="zh-CN" altLang="en-US" sz="1400" b="1"/>
              <a:t>(40%)</a:t>
            </a:r>
            <a:r>
              <a:rPr lang="zh-CN" altLang="en-US" sz="1400"/>
              <a:t>:在协作审查中分享技术见解的频率。</a:t>
            </a:r>
            <a:endParaRPr lang="zh-CN" altLang="en-US" sz="1400"/>
          </a:p>
        </p:txBody>
      </p:sp>
      <p:sp>
        <p:nvSpPr>
          <p:cNvPr id="9" name="文本占位符 8"/>
          <p:cNvSpPr>
            <a:spLocks noGrp="1"/>
          </p:cNvSpPr>
          <p:nvPr>
            <p:ph type="body" idx="16391"/>
            <p:custDataLst>
              <p:tags r:id="rId5"/>
            </p:custDataLst>
          </p:nvPr>
        </p:nvSpPr>
        <p:spPr>
          <a:xfrm>
            <a:off x="622431" y="2721048"/>
            <a:ext cx="1193800" cy="1016000"/>
          </a:xfrm>
        </p:spPr>
        <p:txBody>
          <a:bodyPr/>
          <a:p>
            <a:r>
              <a:rPr lang="zh-CN" altLang="en-US" sz="4800"/>
              <a:t>0</a:t>
            </a:r>
            <a:r>
              <a:rPr lang="en-US" altLang="zh-CN" sz="4800">
                <a:cs typeface="Arial" panose="020B0604020202020204" pitchFamily="34" charset="0"/>
              </a:rPr>
              <a:t>5</a:t>
            </a:r>
            <a:endParaRPr lang="zh-CN" altLang="en-US" sz="4800"/>
          </a:p>
        </p:txBody>
      </p:sp>
      <p:sp>
        <p:nvSpPr>
          <p:cNvPr id="10" name="文本占位符 9"/>
          <p:cNvSpPr>
            <a:spLocks noGrp="1"/>
          </p:cNvSpPr>
          <p:nvPr>
            <p:ph type="body" idx="16389"/>
            <p:custDataLst>
              <p:tags r:id="rId6"/>
            </p:custDataLst>
          </p:nvPr>
        </p:nvSpPr>
        <p:spPr>
          <a:xfrm>
            <a:off x="1987882" y="2952047"/>
            <a:ext cx="9448800" cy="406400"/>
          </a:xfrm>
        </p:spPr>
        <p:txBody>
          <a:bodyPr>
            <a:noAutofit/>
          </a:bodyPr>
          <a:p>
            <a:r>
              <a:rPr lang="zh-CN" altLang="en-US" sz="2100"/>
              <a:t>🌈多样性 (Diversity)</a:t>
            </a:r>
            <a:endParaRPr lang="zh-CN" altLang="en-US" sz="2100"/>
          </a:p>
        </p:txBody>
      </p:sp>
      <p:sp>
        <p:nvSpPr>
          <p:cNvPr id="11" name="文本占位符 10"/>
          <p:cNvSpPr>
            <a:spLocks noGrp="1"/>
          </p:cNvSpPr>
          <p:nvPr>
            <p:ph type="body" idx="16390"/>
            <p:custDataLst>
              <p:tags r:id="rId7"/>
            </p:custDataLst>
          </p:nvPr>
        </p:nvSpPr>
        <p:spPr>
          <a:xfrm>
            <a:off x="1987882" y="3358432"/>
            <a:ext cx="4852753" cy="609600"/>
          </a:xfrm>
        </p:spPr>
        <p:txBody>
          <a:bodyPr>
            <a:noAutofit/>
          </a:bodyPr>
          <a:p>
            <a:r>
              <a:rPr lang="zh-CN" altLang="en-US" sz="1400"/>
              <a:t>衡量开发者技术栈广度与跨领域项目的探索深度。</a:t>
            </a:r>
            <a:r>
              <a:rPr lang="zh-CN" altLang="en-US" sz="1400" b="1"/>
              <a:t>语言数量(60%)</a:t>
            </a:r>
            <a:r>
              <a:rPr lang="zh-CN" altLang="en-US" sz="1400"/>
              <a:t>:掌握编程语言的多样化程度；</a:t>
            </a:r>
            <a:r>
              <a:rPr lang="zh-CN" altLang="en-US" sz="1400" b="1"/>
              <a:t>主题数量(40%)</a:t>
            </a:r>
            <a:r>
              <a:rPr lang="zh-CN" altLang="en-US" sz="1400"/>
              <a:t>:及业务领域与技术主题的丰富度。</a:t>
            </a:r>
            <a:endParaRPr lang="zh-CN" altLang="en-US" sz="1400"/>
          </a:p>
        </p:txBody>
      </p:sp>
      <p:sp>
        <p:nvSpPr>
          <p:cNvPr id="12" name="文本占位符 11"/>
          <p:cNvSpPr>
            <a:spLocks noGrp="1"/>
          </p:cNvSpPr>
          <p:nvPr>
            <p:ph type="body" idx="16394"/>
            <p:custDataLst>
              <p:tags r:id="rId8"/>
            </p:custDataLst>
          </p:nvPr>
        </p:nvSpPr>
        <p:spPr>
          <a:xfrm>
            <a:off x="622431" y="4420465"/>
            <a:ext cx="1193800" cy="1016000"/>
          </a:xfrm>
        </p:spPr>
        <p:txBody>
          <a:bodyPr/>
          <a:p>
            <a:r>
              <a:rPr lang="zh-CN" altLang="en-US" sz="4800"/>
              <a:t>0</a:t>
            </a:r>
            <a:r>
              <a:rPr lang="en-US" altLang="zh-CN" sz="4800">
                <a:cs typeface="Arial" panose="020B0604020202020204" pitchFamily="34" charset="0"/>
              </a:rPr>
              <a:t>6</a:t>
            </a:r>
            <a:endParaRPr lang="zh-CN" altLang="en-US" sz="4800"/>
          </a:p>
        </p:txBody>
      </p:sp>
      <p:sp>
        <p:nvSpPr>
          <p:cNvPr id="13" name="文本占位符 12"/>
          <p:cNvSpPr>
            <a:spLocks noGrp="1"/>
          </p:cNvSpPr>
          <p:nvPr>
            <p:ph type="body" idx="16392"/>
            <p:custDataLst>
              <p:tags r:id="rId9"/>
            </p:custDataLst>
          </p:nvPr>
        </p:nvSpPr>
        <p:spPr>
          <a:xfrm>
            <a:off x="1987882" y="4557118"/>
            <a:ext cx="9448800" cy="406400"/>
          </a:xfrm>
        </p:spPr>
        <p:txBody>
          <a:bodyPr>
            <a:noAutofit/>
          </a:bodyPr>
          <a:p>
            <a:r>
              <a:rPr lang="zh-CN" altLang="en-US" sz="2100"/>
              <a:t>💻代码能力 (Code Capability)</a:t>
            </a:r>
            <a:endParaRPr lang="zh-CN" altLang="en-US" sz="2100"/>
          </a:p>
        </p:txBody>
      </p:sp>
      <p:sp>
        <p:nvSpPr>
          <p:cNvPr id="14" name="文本占位符 13"/>
          <p:cNvSpPr>
            <a:spLocks noGrp="1"/>
          </p:cNvSpPr>
          <p:nvPr>
            <p:ph type="body" idx="16393"/>
            <p:custDataLst>
              <p:tags r:id="rId10"/>
            </p:custDataLst>
          </p:nvPr>
        </p:nvSpPr>
        <p:spPr>
          <a:xfrm>
            <a:off x="1987882" y="5002470"/>
            <a:ext cx="4798106" cy="609600"/>
          </a:xfrm>
        </p:spPr>
        <p:txBody>
          <a:bodyPr>
            <a:noAutofit/>
          </a:bodyPr>
          <a:p>
            <a:r>
              <a:rPr lang="zh-CN" altLang="en-US" sz="1400"/>
              <a:t>衡量开发者产出代码的质量、权威性及同行认可深。</a:t>
            </a:r>
            <a:r>
              <a:rPr lang="zh-CN" altLang="en-US" sz="1400" b="1"/>
              <a:t>核心贡献含金量</a:t>
            </a:r>
            <a:r>
              <a:rPr lang="en-US" altLang="zh-CN" sz="1400" b="1"/>
              <a:t> (100%): </a:t>
            </a:r>
            <a:r>
              <a:rPr lang="zh-CN" altLang="en-US" sz="1400"/>
              <a:t>基于合并</a:t>
            </a:r>
            <a:r>
              <a:rPr lang="en-US" altLang="zh-CN" sz="1400"/>
              <a:t> PR </a:t>
            </a:r>
            <a:r>
              <a:rPr lang="zh-CN" altLang="en-US" sz="1400"/>
              <a:t>所属仓库的</a:t>
            </a:r>
            <a:r>
              <a:rPr lang="en-US" altLang="zh-CN" sz="1400"/>
              <a:t> Stars </a:t>
            </a:r>
            <a:r>
              <a:rPr lang="zh-CN" altLang="en-US" sz="1400"/>
              <a:t>权重进行对数累加评估，体现代码在高质量项目中的实战价值。</a:t>
            </a:r>
            <a:endParaRPr lang="zh-CN" altLang="en-US" sz="1400"/>
          </a:p>
        </p:txBody>
      </p:sp>
      <p:pic>
        <p:nvPicPr>
          <p:cNvPr id="47" name="图片 46" descr="post_object_image_1889197604"/>
          <p:cNvPicPr>
            <a:picLocks noChangeAspect="1"/>
          </p:cNvPicPr>
          <p:nvPr/>
        </p:nvPicPr>
        <p:blipFill>
          <a:blip r:embed="rId11"/>
          <a:srcRect l="3005" r="1717"/>
          <a:stretch>
            <a:fillRect/>
          </a:stretch>
        </p:blipFill>
        <p:spPr>
          <a:xfrm>
            <a:off x="7676095" y="1038078"/>
            <a:ext cx="3559592" cy="5007859"/>
          </a:xfrm>
          <a:prstGeom prst="rect">
            <a:avLst/>
          </a:prstGeom>
          <a:ln w="12700" cmpd="sng">
            <a:solidFill>
              <a:schemeClr val="bg2">
                <a:alpha val="100000"/>
              </a:schemeClr>
            </a:solidFill>
            <a:prstDash val="solid"/>
            <a:miter lim="800000"/>
            <a:headEnd/>
            <a:tailEnd/>
          </a:ln>
          <a:effectLst>
            <a:outerShdw blurRad="190500" algn="ctr" rotWithShape="0">
              <a:srgbClr val="000000">
                <a:alpha val="30000"/>
              </a:srgbClr>
            </a:outerShdw>
          </a:effec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文本框 1"/>
              <p:cNvSpPr txBox="1"/>
              <p:nvPr/>
            </p:nvSpPr>
            <p:spPr>
              <a:xfrm>
                <a:off x="425563" y="2377639"/>
                <a:ext cx="7315200" cy="50419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:pPr algn="l">
                  <a:lnSpc>
                    <a:spcPct val="14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sz="16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CN" sz="16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𝑒𝑛𝑔</m:t>
                          </m:r>
                        </m:sub>
                      </m:sSub>
                      <m:r>
                        <a:rPr lang="en-US" altLang="zh-CN" sz="1600" i="1">
                          <a:latin typeface="Cambria Math" panose="02040503050406030204" charset="0"/>
                          <a:cs typeface="Cambria Math" panose="02040503050406030204" charset="0"/>
                        </a:rPr>
                        <m:t>=</m:t>
                      </m:r>
                      <m:r>
                        <a:rPr lang="en-US" altLang="zh-CN" sz="1600" i="1">
                          <a:latin typeface="Cambria Math" panose="02040503050406030204" charset="0"/>
                          <a:cs typeface="Cambria Math" panose="02040503050406030204" charset="0"/>
                        </a:rPr>
                        <m:t>0</m:t>
                      </m:r>
                      <m:r>
                        <a:rPr lang="en-US" altLang="zh-CN" sz="1600" i="1">
                          <a:latin typeface="Cambria Math" panose="02040503050406030204" charset="0"/>
                          <a:cs typeface="Cambria Math" panose="02040503050406030204" charset="0"/>
                        </a:rPr>
                        <m:t>.</m:t>
                      </m:r>
                      <m:r>
                        <a:rPr lang="en-US" altLang="zh-CN" sz="1600" i="1">
                          <a:latin typeface="Cambria Math" panose="02040503050406030204" charset="0"/>
                          <a:cs typeface="Cambria Math" panose="02040503050406030204" charset="0"/>
                        </a:rPr>
                        <m:t>6</m:t>
                      </m:r>
                      <m:r>
                        <a:rPr lang="en-US" altLang="zh-CN" sz="1600" i="1">
                          <a:latin typeface="Cambria Math" panose="02040503050406030204" charset="0"/>
                          <a:cs typeface="Cambria Math" panose="02040503050406030204" charset="0"/>
                        </a:rPr>
                        <m:t>×</m:t>
                      </m:r>
                      <m:r>
                        <a:rPr lang="en-US" altLang="zh-CN" sz="1600" i="1">
                          <a:latin typeface="Cambria Math" panose="02040503050406030204" charset="0"/>
                          <a:cs typeface="Cambria Math" panose="02040503050406030204" charset="0"/>
                        </a:rPr>
                        <m:t>𝐼𝑠𝑠𝑢𝑒</m:t>
                      </m:r>
                      <m:r>
                        <a:rPr lang="en-US" altLang="zh-CN" sz="1600" i="1">
                          <a:latin typeface="Cambria Math" panose="02040503050406030204" charset="0"/>
                          <a:cs typeface="Cambria Math" panose="02040503050406030204" charset="0"/>
                        </a:rPr>
                        <m:t>+</m:t>
                      </m:r>
                      <m:r>
                        <a:rPr lang="en-US" altLang="zh-CN" sz="1600" i="1">
                          <a:latin typeface="Cambria Math" panose="02040503050406030204" charset="0"/>
                          <a:cs typeface="Cambria Math" panose="02040503050406030204" charset="0"/>
                        </a:rPr>
                        <m:t>0</m:t>
                      </m:r>
                      <m:r>
                        <a:rPr lang="en-US" altLang="zh-CN" sz="1600" i="1">
                          <a:latin typeface="Cambria Math" panose="02040503050406030204" charset="0"/>
                          <a:cs typeface="Cambria Math" panose="02040503050406030204" charset="0"/>
                        </a:rPr>
                        <m:t>.</m:t>
                      </m:r>
                      <m:r>
                        <a:rPr lang="en-US" altLang="zh-CN" sz="1600" i="1">
                          <a:latin typeface="Cambria Math" panose="02040503050406030204" charset="0"/>
                          <a:cs typeface="Cambria Math" panose="02040503050406030204" charset="0"/>
                        </a:rPr>
                        <m:t>4</m:t>
                      </m:r>
                      <m:r>
                        <a:rPr lang="en-US" altLang="zh-CN" sz="1600" i="1">
                          <a:latin typeface="Cambria Math" panose="02040503050406030204" charset="0"/>
                          <a:cs typeface="Cambria Math" panose="02040503050406030204" charset="0"/>
                        </a:rPr>
                        <m:t>×</m:t>
                      </m:r>
                      <m:r>
                        <a:rPr lang="en-US" altLang="zh-CN" sz="1600" i="1">
                          <a:latin typeface="Cambria Math" panose="02040503050406030204" charset="0"/>
                          <a:cs typeface="Cambria Math" panose="02040503050406030204" charset="0"/>
                        </a:rPr>
                        <m:t>𝑅𝑒𝑣𝑖𝑒𝑤</m:t>
                      </m:r>
                    </m:oMath>
                  </m:oMathPara>
                </a14:m>
                <a:endParaRPr lang="zh-CN" altLang="en-US" sz="1600" kern="100" dirty="0">
                  <a:effectLst/>
                  <a:latin typeface="+mn-ea"/>
                  <a:cs typeface="江城圆体 400W" panose="020B0500000000000000" pitchFamily="34" charset="-122"/>
                </a:endParaRPr>
              </a:p>
            </p:txBody>
          </p:sp>
        </mc:Choice>
        <mc:Fallback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563" y="2377639"/>
                <a:ext cx="7315200" cy="504190"/>
              </a:xfrm>
              <a:prstGeom prst="rect">
                <a:avLst/>
              </a:prstGeom>
              <a:blipFill rotWithShape="1">
                <a:blip r:embed="rId12"/>
                <a:stretch>
                  <a:fillRect l="-2" t="-39" r="2" b="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框 2"/>
              <p:cNvSpPr txBox="1"/>
              <p:nvPr/>
            </p:nvSpPr>
            <p:spPr>
              <a:xfrm>
                <a:off x="622431" y="4061818"/>
                <a:ext cx="7315200" cy="49530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:pPr algn="l">
                  <a:lnSpc>
                    <a:spcPct val="14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sz="16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CN" sz="16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𝑑𝑖𝑣</m:t>
                          </m:r>
                        </m:sub>
                      </m:sSub>
                      <m:r>
                        <a:rPr lang="en-US" altLang="zh-CN" sz="1600" i="1">
                          <a:latin typeface="Cambria Math" panose="02040503050406030204" charset="0"/>
                          <a:cs typeface="Cambria Math" panose="02040503050406030204" charset="0"/>
                        </a:rPr>
                        <m:t>=</m:t>
                      </m:r>
                      <m:r>
                        <a:rPr lang="en-US" altLang="zh-CN" sz="1600" i="1">
                          <a:latin typeface="Cambria Math" panose="02040503050406030204" charset="0"/>
                          <a:cs typeface="Cambria Math" panose="02040503050406030204" charset="0"/>
                        </a:rPr>
                        <m:t>0</m:t>
                      </m:r>
                      <m:r>
                        <a:rPr lang="en-US" altLang="zh-CN" sz="1600" i="1">
                          <a:latin typeface="Cambria Math" panose="02040503050406030204" charset="0"/>
                          <a:cs typeface="Cambria Math" panose="02040503050406030204" charset="0"/>
                        </a:rPr>
                        <m:t>.</m:t>
                      </m:r>
                      <m:r>
                        <a:rPr lang="en-US" altLang="zh-CN" sz="1600" i="1">
                          <a:latin typeface="Cambria Math" panose="02040503050406030204" charset="0"/>
                          <a:cs typeface="Cambria Math" panose="02040503050406030204" charset="0"/>
                        </a:rPr>
                        <m:t>6</m:t>
                      </m:r>
                      <m:r>
                        <a:rPr lang="en-US" altLang="zh-CN" sz="1600" i="1">
                          <a:latin typeface="Cambria Math" panose="02040503050406030204" charset="0"/>
                          <a:cs typeface="Cambria Math" panose="02040503050406030204" charset="0"/>
                        </a:rPr>
                        <m:t>×</m:t>
                      </m:r>
                      <m:r>
                        <a:rPr lang="en-US" altLang="zh-CN" sz="1600" i="1">
                          <a:latin typeface="Cambria Math" panose="02040503050406030204" charset="0"/>
                          <a:cs typeface="Cambria Math" panose="02040503050406030204" charset="0"/>
                        </a:rPr>
                        <m:t>𝐿𝑎𝑛𝑔𝑢𝑎𝑔𝑒𝑠</m:t>
                      </m:r>
                      <m:r>
                        <a:rPr lang="en-US" altLang="zh-CN" sz="1600" i="1">
                          <a:latin typeface="Cambria Math" panose="02040503050406030204" charset="0"/>
                          <a:cs typeface="Cambria Math" panose="02040503050406030204" charset="0"/>
                        </a:rPr>
                        <m:t>+</m:t>
                      </m:r>
                      <m:r>
                        <a:rPr lang="en-US" altLang="zh-CN" sz="1600" i="1">
                          <a:latin typeface="Cambria Math" panose="02040503050406030204" charset="0"/>
                          <a:cs typeface="Cambria Math" panose="02040503050406030204" charset="0"/>
                        </a:rPr>
                        <m:t>0</m:t>
                      </m:r>
                      <m:r>
                        <a:rPr lang="en-US" altLang="zh-CN" sz="1600" i="1">
                          <a:latin typeface="Cambria Math" panose="02040503050406030204" charset="0"/>
                          <a:cs typeface="Cambria Math" panose="02040503050406030204" charset="0"/>
                        </a:rPr>
                        <m:t>.</m:t>
                      </m:r>
                      <m:r>
                        <a:rPr lang="en-US" altLang="zh-CN" sz="1600" i="1">
                          <a:latin typeface="Cambria Math" panose="02040503050406030204" charset="0"/>
                          <a:cs typeface="Cambria Math" panose="02040503050406030204" charset="0"/>
                        </a:rPr>
                        <m:t>4</m:t>
                      </m:r>
                      <m:r>
                        <a:rPr lang="en-US" altLang="zh-CN" sz="1600" i="1">
                          <a:latin typeface="Cambria Math" panose="02040503050406030204" charset="0"/>
                          <a:cs typeface="Cambria Math" panose="02040503050406030204" charset="0"/>
                        </a:rPr>
                        <m:t>×</m:t>
                      </m:r>
                      <m:r>
                        <a:rPr lang="en-US" altLang="zh-CN" sz="1600" i="1">
                          <a:latin typeface="Cambria Math" panose="02040503050406030204" charset="0"/>
                          <a:cs typeface="Cambria Math" panose="02040503050406030204" charset="0"/>
                        </a:rPr>
                        <m:t>𝑇𝑜𝑝𝑖𝑐𝑠</m:t>
                      </m:r>
                    </m:oMath>
                  </m:oMathPara>
                </a14:m>
                <a:endParaRPr lang="zh-CN" altLang="en-US" sz="1600" kern="100" dirty="0">
                  <a:effectLst/>
                  <a:latin typeface="+mn-ea"/>
                  <a:cs typeface="江城圆体 400W" panose="020B0500000000000000" pitchFamily="34" charset="-122"/>
                </a:endParaRPr>
              </a:p>
            </p:txBody>
          </p:sp>
        </mc:Choice>
        <mc:Fallback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431" y="4061818"/>
                <a:ext cx="7315200" cy="495300"/>
              </a:xfrm>
              <a:prstGeom prst="rect">
                <a:avLst/>
              </a:prstGeom>
              <a:blipFill rotWithShape="1">
                <a:blip r:embed="rId13"/>
                <a:stretch>
                  <a:fillRect l="-2" t="-72" r="2" b="7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框 3"/>
              <p:cNvSpPr txBox="1"/>
              <p:nvPr/>
            </p:nvSpPr>
            <p:spPr>
              <a:xfrm>
                <a:off x="360904" y="5612081"/>
                <a:ext cx="7315200" cy="61849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:pPr algn="l">
                  <a:lnSpc>
                    <a:spcPct val="14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sz="16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CN" sz="16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𝑐𝑜𝑑𝑒</m:t>
                          </m:r>
                        </m:sub>
                      </m:sSub>
                      <m:r>
                        <a:rPr lang="en-US" altLang="zh-CN" sz="1600" i="1">
                          <a:latin typeface="Cambria Math" panose="02040503050406030204" charset="0"/>
                          <a:cs typeface="Cambria Math" panose="02040503050406030204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en-US" altLang="zh-CN" sz="16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naryPr>
                        <m:sub>
                          <m:r>
                            <a:rPr lang="en-US" altLang="zh-CN" sz="16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𝑃𝑅</m:t>
                          </m:r>
                          <m:r>
                            <a:rPr lang="en-US" altLang="zh-CN" sz="16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∈</m:t>
                          </m:r>
                          <m:r>
                            <a:rPr lang="en-US" altLang="zh-CN" sz="16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𝑀𝑒𝑟𝑔𝑒𝑑</m:t>
                          </m:r>
                        </m:sub>
                        <m:sup/>
                        <m:e>
                          <m:func>
                            <m:funcPr>
                              <m:ctrlPr>
                                <a:rPr lang="en-US" altLang="zh-CN" sz="1600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funcPr>
                            <m:fName>
                              <m:r>
                                <a:rPr lang="en-US" altLang="zh-CN" sz="1600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𝑙𝑛</m:t>
                              </m:r>
                            </m:fName>
                            <m:e>
                              <m:r>
                                <a:rPr lang="en-US" altLang="zh-CN" sz="1600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(</m:t>
                              </m:r>
                            </m:e>
                          </m:func>
                        </m:e>
                      </m:nary>
                      <m:r>
                        <a:rPr lang="en-US" altLang="zh-CN" sz="1600" i="1">
                          <a:latin typeface="Cambria Math" panose="02040503050406030204" charset="0"/>
                          <a:cs typeface="Cambria Math" panose="02040503050406030204" charset="0"/>
                        </a:rPr>
                        <m:t>𝑅𝑒𝑝𝑜</m:t>
                      </m:r>
                      <m:r>
                        <a:rPr lang="en-US" altLang="zh-CN" sz="1600" i="1">
                          <a:latin typeface="Cambria Math" panose="02040503050406030204" charset="0"/>
                          <a:cs typeface="Cambria Math" panose="02040503050406030204" charset="0"/>
                        </a:rPr>
                        <m:t>+</m:t>
                      </m:r>
                      <m:r>
                        <a:rPr lang="en-US" altLang="zh-CN" sz="1600" i="1">
                          <a:latin typeface="Cambria Math" panose="02040503050406030204" charset="0"/>
                          <a:cs typeface="Cambria Math" panose="02040503050406030204" charset="0"/>
                        </a:rPr>
                        <m:t>1</m:t>
                      </m:r>
                      <m:r>
                        <a:rPr lang="en-US" altLang="zh-CN" sz="1600" i="1">
                          <a:latin typeface="Cambria Math" panose="02040503050406030204" charset="0"/>
                          <a:cs typeface="Cambria Math" panose="02040503050406030204" charset="0"/>
                        </a:rPr>
                        <m:t>)</m:t>
                      </m:r>
                    </m:oMath>
                  </m:oMathPara>
                </a14:m>
                <a:endParaRPr lang="zh-CN" altLang="en-US" sz="1600" kern="100" dirty="0">
                  <a:effectLst/>
                  <a:latin typeface="+mn-ea"/>
                  <a:cs typeface="江城圆体 400W" panose="020B0500000000000000" pitchFamily="34" charset="-122"/>
                </a:endParaRPr>
              </a:p>
            </p:txBody>
          </p:sp>
        </mc:Choice>
        <mc:Fallback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904" y="5612081"/>
                <a:ext cx="7315200" cy="618490"/>
              </a:xfrm>
              <a:prstGeom prst="rect">
                <a:avLst/>
              </a:prstGeom>
              <a:blipFill rotWithShape="1">
                <a:blip r:embed="rId14"/>
                <a:stretch>
                  <a:fillRect l="-3" t="-95" r="3" b="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5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2" name="图片 11" descr="post_object_image_201570117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21585" y="533332"/>
            <a:ext cx="3035868" cy="3732980"/>
          </a:xfrm>
          <a:prstGeom prst="rect">
            <a:avLst/>
          </a:prstGeom>
          <a:ln w="12700" cmpd="sng">
            <a:solidFill>
              <a:schemeClr val="bg2">
                <a:alpha val="100000"/>
              </a:schemeClr>
            </a:solidFill>
            <a:prstDash val="solid"/>
            <a:miter lim="800000"/>
            <a:headEnd/>
            <a:tailEnd/>
          </a:ln>
          <a:effectLst>
            <a:outerShdw blurRad="190500" algn="ctr" rotWithShape="0">
              <a:srgbClr val="000000">
                <a:alpha val="30000"/>
              </a:srgbClr>
            </a:outerShdw>
          </a:effectLst>
        </p:spPr>
      </p:pic>
      <p:sp>
        <p:nvSpPr>
          <p:cNvPr id="67" name="标题 66"/>
          <p:cNvSpPr>
            <a:spLocks noGrp="1"/>
          </p:cNvSpPr>
          <p:nvPr>
            <p:ph type="ctrTitle" idx="16385"/>
            <p:custDataLst>
              <p:tags r:id="rId2"/>
            </p:custDataLst>
          </p:nvPr>
        </p:nvSpPr>
        <p:spPr>
          <a:xfrm>
            <a:off x="327245" y="232841"/>
            <a:ext cx="10972800" cy="609600"/>
          </a:xfrm>
        </p:spPr>
        <p:txBody>
          <a:bodyPr>
            <a:noAutofit/>
          </a:bodyPr>
          <a:p>
            <a:r>
              <a:rPr lang="zh-CN" altLang="en-US"/>
              <a:t>技术栈分布图谱</a:t>
            </a:r>
            <a:endParaRPr lang="zh-CN" altLang="en-US"/>
          </a:p>
        </p:txBody>
      </p:sp>
      <p:sp>
        <p:nvSpPr>
          <p:cNvPr id="2" name="文本框 1"/>
          <p:cNvSpPr txBox="1"/>
          <p:nvPr userDrawn="1"/>
        </p:nvSpPr>
        <p:spPr>
          <a:xfrm>
            <a:off x="327245" y="1531996"/>
            <a:ext cx="5959910" cy="2061418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0" indent="0" algn="l" defTabSz="0" rtl="0" eaLnBrk="1" latinLnBrk="0" hangingPunct="1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 kern="100" dirty="0">
                <a:solidFill>
                  <a:schemeClr val="tx1"/>
                </a:solidFill>
                <a:effectLst/>
                <a:latin typeface="+mn-ea"/>
                <a:cs typeface="江城圆体 400W" charset="0"/>
              </a:rPr>
              <a:t>通过</a:t>
            </a:r>
            <a:r>
              <a:rPr lang="en-US" altLang="zh-CN" kern="100" dirty="0">
                <a:solidFill>
                  <a:schemeClr val="tx1"/>
                </a:solidFill>
                <a:effectLst/>
                <a:latin typeface="+mn-ea"/>
                <a:cs typeface="江城圆体 400W" charset="0"/>
              </a:rPr>
              <a:t> </a:t>
            </a:r>
            <a:r>
              <a:rPr lang="en-US" altLang="zh-CN" b="1" kern="100" dirty="0">
                <a:solidFill>
                  <a:schemeClr val="tx1"/>
                </a:solidFill>
                <a:effectLst/>
                <a:latin typeface="+mn-ea"/>
                <a:cs typeface="江城圆体 400W" charset="0"/>
              </a:rPr>
              <a:t>GitHub REST API</a:t>
            </a:r>
            <a:r>
              <a:rPr lang="en-US" altLang="zh-CN" kern="100" dirty="0">
                <a:solidFill>
                  <a:schemeClr val="tx1"/>
                </a:solidFill>
                <a:effectLst/>
                <a:latin typeface="+mn-ea"/>
                <a:cs typeface="江城圆体 400W" charset="0"/>
              </a:rPr>
              <a:t> </a:t>
            </a:r>
            <a:r>
              <a:rPr lang="zh-CN" altLang="en-US" kern="100" dirty="0">
                <a:solidFill>
                  <a:schemeClr val="tx1"/>
                </a:solidFill>
                <a:effectLst/>
                <a:latin typeface="+mn-ea"/>
                <a:cs typeface="江城圆体 400W" charset="0"/>
              </a:rPr>
              <a:t>对开发者个人拥有的全量仓库进行深度扫描，实时</a:t>
            </a:r>
            <a:r>
              <a:rPr lang="zh-CN" altLang="en-US" b="1" kern="100" dirty="0">
                <a:solidFill>
                  <a:schemeClr val="tx1"/>
                </a:solidFill>
                <a:effectLst/>
                <a:latin typeface="+mn-ea"/>
                <a:cs typeface="江城圆体 400W" charset="0"/>
              </a:rPr>
              <a:t>聚合海量代码提交记录</a:t>
            </a:r>
            <a:r>
              <a:rPr lang="zh-CN" altLang="en-US" kern="100" dirty="0">
                <a:solidFill>
                  <a:schemeClr val="tx1"/>
                </a:solidFill>
                <a:effectLst/>
                <a:latin typeface="+mn-ea"/>
                <a:cs typeface="江城圆体 400W" charset="0"/>
              </a:rPr>
              <a:t>。系统不仅统计</a:t>
            </a:r>
            <a:r>
              <a:rPr lang="zh-CN" altLang="en-US" b="1" kern="100" dirty="0">
                <a:solidFill>
                  <a:schemeClr val="tx1"/>
                </a:solidFill>
                <a:effectLst/>
                <a:latin typeface="+mn-ea"/>
                <a:cs typeface="江城圆体 400W" charset="0"/>
              </a:rPr>
              <a:t>语言种类</a:t>
            </a:r>
            <a:r>
              <a:rPr lang="zh-CN" altLang="en-US" kern="100" dirty="0">
                <a:solidFill>
                  <a:schemeClr val="tx1"/>
                </a:solidFill>
                <a:effectLst/>
                <a:latin typeface="+mn-ea"/>
                <a:cs typeface="江城圆体 400W" charset="0"/>
              </a:rPr>
              <a:t>，更采用</a:t>
            </a:r>
            <a:r>
              <a:rPr lang="zh-CN" altLang="en-US" b="1" kern="100" dirty="0">
                <a:solidFill>
                  <a:schemeClr val="tx1"/>
                </a:solidFill>
                <a:effectLst/>
                <a:latin typeface="+mn-ea"/>
                <a:cs typeface="江城圆体 400W" charset="0"/>
              </a:rPr>
              <a:t>字节数加权汇总算法</a:t>
            </a:r>
            <a:r>
              <a:rPr lang="zh-CN" altLang="en-US" kern="100" dirty="0">
                <a:solidFill>
                  <a:schemeClr val="tx1"/>
                </a:solidFill>
                <a:effectLst/>
                <a:latin typeface="+mn-ea"/>
                <a:cs typeface="江城圆体 400W" charset="0"/>
              </a:rPr>
              <a:t>，精准还原开发者的</a:t>
            </a:r>
            <a:r>
              <a:rPr lang="zh-CN" altLang="en-US" b="1" kern="100" dirty="0">
                <a:solidFill>
                  <a:schemeClr val="tx1"/>
                </a:solidFill>
                <a:effectLst/>
                <a:latin typeface="+mn-ea"/>
                <a:cs typeface="江城圆体 400W" charset="0"/>
              </a:rPr>
              <a:t>核心技术基因</a:t>
            </a:r>
            <a:r>
              <a:rPr lang="zh-CN" altLang="en-US" kern="100" dirty="0">
                <a:solidFill>
                  <a:schemeClr val="tx1"/>
                </a:solidFill>
                <a:effectLst/>
                <a:latin typeface="+mn-ea"/>
                <a:cs typeface="江城圆体 400W" charset="0"/>
              </a:rPr>
              <a:t>，而非仅仅停留在表层的项目计数。</a:t>
            </a:r>
            <a:endParaRPr lang="zh-CN" altLang="en-US" kern="100" dirty="0">
              <a:solidFill>
                <a:schemeClr val="tx1"/>
              </a:solidFill>
              <a:effectLst/>
              <a:latin typeface="+mn-ea"/>
              <a:cs typeface="江城圆体 400W" charset="0"/>
            </a:endParaRPr>
          </a:p>
          <a:p>
            <a:pPr marL="0" indent="0" algn="l" defTabSz="0" rtl="0" eaLnBrk="1" latinLnBrk="0" hangingPunct="1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altLang="zh-CN" kern="100" dirty="0">
              <a:solidFill>
                <a:schemeClr val="tx1"/>
              </a:solidFill>
              <a:effectLst/>
              <a:latin typeface="+mn-ea"/>
              <a:cs typeface="江城圆体 400W" charset="0"/>
            </a:endParaRPr>
          </a:p>
          <a:p>
            <a:pPr marL="0" indent="0" algn="l" defTabSz="0" rtl="0" eaLnBrk="1" latinLnBrk="0" hangingPunct="1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altLang="zh-CN" kern="100" dirty="0">
              <a:solidFill>
                <a:schemeClr val="tx1"/>
              </a:solidFill>
              <a:effectLst/>
              <a:latin typeface="+mn-ea"/>
              <a:cs typeface="江城圆体 400W" charset="0"/>
            </a:endParaRPr>
          </a:p>
          <a:p>
            <a:endParaRPr lang="zh-CN" altLang="en-US" kern="100" dirty="0">
              <a:solidFill>
                <a:schemeClr val="tx1"/>
              </a:solidFill>
              <a:effectLst/>
              <a:latin typeface="+mn-ea"/>
              <a:cs typeface="江城圆体 400W" charset="0"/>
            </a:endParaRPr>
          </a:p>
        </p:txBody>
      </p:sp>
      <p:sp>
        <p:nvSpPr>
          <p:cNvPr id="3" name="文本框 2"/>
          <p:cNvSpPr txBox="1"/>
          <p:nvPr userDrawn="1"/>
        </p:nvSpPr>
        <p:spPr>
          <a:xfrm>
            <a:off x="6223359" y="4596399"/>
            <a:ext cx="5459202" cy="19971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>
              <a:lnSpc>
                <a:spcPct val="140000"/>
              </a:lnSpc>
            </a:pPr>
            <a:r>
              <a:rPr lang="zh-CN" altLang="en-US" sz="1600" kern="100" dirty="0">
                <a:effectLst/>
                <a:latin typeface="+mn-ea"/>
                <a:cs typeface="江城圆体 400W" panose="020B0500000000000000" pitchFamily="34" charset="-122"/>
              </a:rPr>
              <a:t>如图所示，该开发者的技术图谱呈现出鲜明的</a:t>
            </a:r>
            <a:r>
              <a:rPr lang="en-US" altLang="zh-CN" sz="1600" kern="100" dirty="0">
                <a:effectLst/>
                <a:latin typeface="+mn-ea"/>
                <a:cs typeface="江城圆体 400W" panose="020B0500000000000000" pitchFamily="34" charset="-122"/>
              </a:rPr>
              <a:t> “</a:t>
            </a:r>
            <a:r>
              <a:rPr lang="en-US" altLang="zh-CN" sz="1600" b="1" kern="100" dirty="0">
                <a:effectLst/>
                <a:latin typeface="+mn-ea"/>
                <a:cs typeface="江城圆体 400W" panose="020B0500000000000000" pitchFamily="34" charset="-122"/>
              </a:rPr>
              <a:t>Java </a:t>
            </a:r>
            <a:r>
              <a:rPr lang="zh-CN" altLang="en-US" sz="1600" b="1" kern="100" dirty="0">
                <a:effectLst/>
                <a:latin typeface="+mn-ea"/>
                <a:cs typeface="江城圆体 400W" panose="020B0500000000000000" pitchFamily="34" charset="-122"/>
              </a:rPr>
              <a:t>核心支撑</a:t>
            </a:r>
            <a:r>
              <a:rPr lang="en-US" altLang="zh-CN" sz="1600" b="1" kern="100" dirty="0">
                <a:effectLst/>
                <a:latin typeface="+mn-ea"/>
                <a:cs typeface="江城圆体 400W" panose="020B0500000000000000" pitchFamily="34" charset="-122"/>
              </a:rPr>
              <a:t> + Web </a:t>
            </a:r>
            <a:r>
              <a:rPr lang="zh-CN" altLang="en-US" sz="1600" b="1" kern="100" dirty="0">
                <a:effectLst/>
                <a:latin typeface="+mn-ea"/>
                <a:cs typeface="江城圆体 400W" panose="020B0500000000000000" pitchFamily="34" charset="-122"/>
              </a:rPr>
              <a:t>前端延伸</a:t>
            </a:r>
            <a:r>
              <a:rPr lang="en-US" altLang="zh-CN" sz="1600" b="1" kern="100" dirty="0">
                <a:effectLst/>
                <a:latin typeface="+mn-ea"/>
                <a:cs typeface="江城圆体 400W" panose="020B0500000000000000" pitchFamily="34" charset="-122"/>
              </a:rPr>
              <a:t>”</a:t>
            </a:r>
            <a:r>
              <a:rPr lang="en-US" altLang="zh-CN" sz="1600" kern="100" dirty="0">
                <a:effectLst/>
                <a:latin typeface="+mn-ea"/>
                <a:cs typeface="江城圆体 400W" panose="020B0500000000000000" pitchFamily="34" charset="-122"/>
              </a:rPr>
              <a:t> </a:t>
            </a:r>
            <a:r>
              <a:rPr lang="zh-CN" altLang="en-US" sz="1600" kern="100" dirty="0">
                <a:effectLst/>
                <a:latin typeface="+mn-ea"/>
                <a:cs typeface="江城圆体 400W" panose="020B0500000000000000" pitchFamily="34" charset="-122"/>
              </a:rPr>
              <a:t>的稳健架构。这不仅映射出其在</a:t>
            </a:r>
            <a:r>
              <a:rPr lang="zh-CN" altLang="en-US" sz="1600" b="1" kern="100" dirty="0">
                <a:effectLst/>
                <a:latin typeface="+mn-ea"/>
                <a:cs typeface="江城圆体 400W" panose="020B0500000000000000" pitchFamily="34" charset="-122"/>
              </a:rPr>
              <a:t>大型后端工程化</a:t>
            </a:r>
            <a:r>
              <a:rPr lang="zh-CN" altLang="en-US" sz="1600" kern="100" dirty="0">
                <a:effectLst/>
                <a:latin typeface="+mn-ea"/>
                <a:cs typeface="江城圆体 400W" panose="020B0500000000000000" pitchFamily="34" charset="-122"/>
              </a:rPr>
              <a:t>、高性能并发处理及分布式架构方面的深厚积淀（</a:t>
            </a:r>
            <a:r>
              <a:rPr lang="en-US" altLang="zh-CN" sz="1600" kern="100" dirty="0">
                <a:effectLst/>
                <a:latin typeface="+mn-ea"/>
                <a:cs typeface="江城圆体 400W" panose="020B0500000000000000" pitchFamily="34" charset="-122"/>
              </a:rPr>
              <a:t>Java </a:t>
            </a:r>
            <a:r>
              <a:rPr lang="zh-CN" altLang="en-US" sz="1600" kern="100" dirty="0">
                <a:effectLst/>
                <a:latin typeface="+mn-ea"/>
                <a:cs typeface="江城圆体 400W" panose="020B0500000000000000" pitchFamily="34" charset="-122"/>
              </a:rPr>
              <a:t>占比显著），同时也展现了其具备利用</a:t>
            </a:r>
            <a:r>
              <a:rPr lang="en-US" altLang="zh-CN" sz="1600" kern="100" dirty="0">
                <a:effectLst/>
                <a:latin typeface="+mn-ea"/>
                <a:cs typeface="江城圆体 400W" panose="020B0500000000000000" pitchFamily="34" charset="-122"/>
              </a:rPr>
              <a:t> HTML </a:t>
            </a:r>
            <a:r>
              <a:rPr lang="zh-CN" altLang="en-US" sz="1600" kern="100" dirty="0">
                <a:effectLst/>
                <a:latin typeface="+mn-ea"/>
                <a:cs typeface="江城圆体 400W" panose="020B0500000000000000" pitchFamily="34" charset="-122"/>
              </a:rPr>
              <a:t>和</a:t>
            </a:r>
            <a:r>
              <a:rPr lang="en-US" altLang="zh-CN" sz="1600" kern="100" dirty="0">
                <a:effectLst/>
                <a:latin typeface="+mn-ea"/>
                <a:cs typeface="江城圆体 400W" panose="020B0500000000000000" pitchFamily="34" charset="-122"/>
              </a:rPr>
              <a:t> JavaScript </a:t>
            </a:r>
            <a:r>
              <a:rPr lang="zh-CN" altLang="en-US" sz="1600" kern="100" dirty="0">
                <a:effectLst/>
                <a:latin typeface="+mn-ea"/>
                <a:cs typeface="江城圆体 400W" panose="020B0500000000000000" pitchFamily="34" charset="-122"/>
              </a:rPr>
              <a:t>构建</a:t>
            </a:r>
            <a:r>
              <a:rPr lang="zh-CN" altLang="en-US" sz="1600" b="1" kern="100" dirty="0">
                <a:effectLst/>
                <a:latin typeface="+mn-ea"/>
                <a:cs typeface="江城圆体 400W" panose="020B0500000000000000" pitchFamily="34" charset="-122"/>
              </a:rPr>
              <a:t>交互界面的能力</a:t>
            </a:r>
            <a:r>
              <a:rPr lang="zh-CN" altLang="en-US" sz="1600" kern="100" dirty="0">
                <a:effectLst/>
                <a:latin typeface="+mn-ea"/>
                <a:cs typeface="江城圆体 400W" panose="020B0500000000000000" pitchFamily="34" charset="-122"/>
              </a:rPr>
              <a:t>。</a:t>
            </a:r>
            <a:endParaRPr lang="zh-CN" altLang="en-US" sz="1600" kern="100" dirty="0">
              <a:effectLst/>
              <a:latin typeface="+mn-ea"/>
              <a:cs typeface="江城圆体 400W" panose="020B0500000000000000" pitchFamily="34" charset="-122"/>
            </a:endParaRPr>
          </a:p>
        </p:txBody>
      </p:sp>
      <p:sp>
        <p:nvSpPr>
          <p:cNvPr id="4" name="文本框 3"/>
          <p:cNvSpPr txBox="1"/>
          <p:nvPr userDrawn="1"/>
        </p:nvSpPr>
        <p:spPr>
          <a:xfrm>
            <a:off x="327245" y="3593415"/>
            <a:ext cx="5613812" cy="21570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>
              <a:lnSpc>
                <a:spcPct val="140000"/>
              </a:lnSpc>
            </a:pPr>
            <a:r>
              <a:rPr lang="zh-CN" altLang="en-US" sz="1600" b="1" kern="100" dirty="0">
                <a:effectLst/>
                <a:latin typeface="+mn-ea"/>
                <a:cs typeface="江城圆体 400W" panose="020B0500000000000000" pitchFamily="34" charset="-122"/>
              </a:rPr>
              <a:t>核心画像维度解析：</a:t>
            </a:r>
            <a:endParaRPr lang="zh-CN" altLang="en-US" sz="1600" b="1" kern="100" dirty="0">
              <a:effectLst/>
              <a:latin typeface="+mn-ea"/>
              <a:cs typeface="江城圆体 400W" panose="020B0500000000000000" pitchFamily="34" charset="-122"/>
            </a:endParaRPr>
          </a:p>
          <a:p>
            <a:pPr marL="285750" indent="-285750" algn="l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1600" b="1" kern="100" dirty="0">
                <a:effectLst/>
                <a:latin typeface="+mn-ea"/>
                <a:cs typeface="江城圆体 400W" panose="020B0500000000000000" pitchFamily="34" charset="-122"/>
              </a:rPr>
              <a:t>跨域迁移力</a:t>
            </a:r>
            <a:r>
              <a:rPr lang="zh-CN" altLang="en-US" sz="1600" kern="100" dirty="0">
                <a:effectLst/>
                <a:latin typeface="+mn-ea"/>
                <a:cs typeface="江城圆体 400W" panose="020B0500000000000000" pitchFamily="34" charset="-122"/>
              </a:rPr>
              <a:t>：量化开发者在多语言并行环境下的自适应速度，评估其知识体系在不同技术范式间的迁移边界。</a:t>
            </a:r>
            <a:endParaRPr lang="zh-CN" altLang="en-US" sz="1600" kern="100" dirty="0">
              <a:effectLst/>
              <a:latin typeface="+mn-ea"/>
              <a:cs typeface="江城圆体 400W" panose="020B0500000000000000" pitchFamily="34" charset="-122"/>
            </a:endParaRPr>
          </a:p>
          <a:p>
            <a:pPr marL="285750" indent="-285750" algn="l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1600" b="1" kern="100" dirty="0">
                <a:effectLst/>
                <a:latin typeface="+mn-ea"/>
                <a:cs typeface="江城圆体 400W" panose="020B0500000000000000" pitchFamily="34" charset="-122"/>
              </a:rPr>
              <a:t>技术锚点深度</a:t>
            </a:r>
            <a:r>
              <a:rPr lang="zh-CN" altLang="en-US" sz="1600" kern="100" dirty="0">
                <a:effectLst/>
                <a:latin typeface="+mn-ea"/>
                <a:cs typeface="江城圆体 400W" panose="020B0500000000000000" pitchFamily="34" charset="-122"/>
              </a:rPr>
              <a:t>：通过代码容量占比锁定开发者的</a:t>
            </a:r>
            <a:r>
              <a:rPr lang="en-US" altLang="zh-CN" sz="1600" kern="100" dirty="0">
                <a:effectLst/>
                <a:latin typeface="+mn-ea"/>
                <a:cs typeface="江城圆体 400W" panose="020B0500000000000000" pitchFamily="34" charset="-122"/>
              </a:rPr>
              <a:t>“</a:t>
            </a:r>
            <a:r>
              <a:rPr lang="zh-CN" altLang="en-US" sz="1600" kern="100" dirty="0">
                <a:effectLst/>
                <a:latin typeface="+mn-ea"/>
                <a:cs typeface="江城圆体 400W" panose="020B0500000000000000" pitchFamily="34" charset="-122"/>
              </a:rPr>
              <a:t>母语</a:t>
            </a:r>
            <a:r>
              <a:rPr lang="en-US" altLang="zh-CN" sz="1600" kern="100" dirty="0">
                <a:effectLst/>
                <a:latin typeface="+mn-ea"/>
                <a:cs typeface="江城圆体 400W" panose="020B0500000000000000" pitchFamily="34" charset="-122"/>
              </a:rPr>
              <a:t>”</a:t>
            </a:r>
            <a:r>
              <a:rPr lang="zh-CN" altLang="en-US" sz="1600" kern="100" dirty="0">
                <a:effectLst/>
                <a:latin typeface="+mn-ea"/>
                <a:cs typeface="江城圆体 400W" panose="020B0500000000000000" pitchFamily="34" charset="-122"/>
              </a:rPr>
              <a:t>领域，识别其长期深耕的底层技术基石与专家级领域能力。</a:t>
            </a:r>
            <a:endParaRPr lang="zh-CN" altLang="en-US" sz="1600" kern="100" dirty="0">
              <a:effectLst/>
              <a:latin typeface="+mn-ea"/>
              <a:cs typeface="江城圆体 400W" panose="020B0500000000000000" pitchFamily="34" charset="-122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7" name="标题 66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>
          <a:xfrm>
            <a:off x="609589" y="187301"/>
            <a:ext cx="10972800" cy="609600"/>
          </a:xfrm>
        </p:spPr>
        <p:txBody>
          <a:bodyPr>
            <a:noAutofit/>
          </a:bodyPr>
          <a:p>
            <a:r>
              <a:rPr lang="en-US" altLang="zh-CN" sz="2800"/>
              <a:t>OpenRank </a:t>
            </a:r>
            <a:r>
              <a:rPr lang="zh-CN" altLang="en-US" sz="2800"/>
              <a:t>生态影响力演进分析</a:t>
            </a:r>
            <a:endParaRPr lang="zh-CN" altLang="en-US" sz="2800"/>
          </a:p>
        </p:txBody>
      </p:sp>
      <p:pic>
        <p:nvPicPr>
          <p:cNvPr id="2" name="图片 1" descr="post_object_image_393772975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1540" y="889357"/>
            <a:ext cx="3700007" cy="4831098"/>
          </a:xfrm>
          <a:prstGeom prst="rect">
            <a:avLst/>
          </a:prstGeom>
          <a:ln w="12700" cmpd="sng">
            <a:solidFill>
              <a:schemeClr val="bg2">
                <a:alpha val="100000"/>
              </a:schemeClr>
            </a:solidFill>
            <a:prstDash val="solid"/>
            <a:miter lim="800000"/>
            <a:headEnd/>
            <a:tailEnd/>
          </a:ln>
          <a:effectLst>
            <a:outerShdw blurRad="190500" algn="ctr" rotWithShape="0">
              <a:srgbClr val="000000">
                <a:alpha val="30000"/>
              </a:srgbClr>
            </a:outerShdw>
          </a:effectLst>
        </p:spPr>
      </p:pic>
      <p:sp>
        <p:nvSpPr>
          <p:cNvPr id="3" name="文本框 2"/>
          <p:cNvSpPr txBox="1"/>
          <p:nvPr/>
        </p:nvSpPr>
        <p:spPr>
          <a:xfrm>
            <a:off x="609583" y="1143056"/>
            <a:ext cx="6711987" cy="5135191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l">
              <a:lnSpc>
                <a:spcPct val="140000"/>
              </a:lnSpc>
            </a:pPr>
            <a:r>
              <a:rPr lang="en-US" altLang="zh-CN" kern="100" dirty="0">
                <a:effectLst/>
                <a:latin typeface="+mn-ea"/>
                <a:cs typeface="江城圆体 400W" panose="020B0500000000000000" pitchFamily="34" charset="-122"/>
              </a:rPr>
              <a:t>1. </a:t>
            </a:r>
            <a:r>
              <a:rPr lang="zh-CN" altLang="en-US" b="1" kern="100" dirty="0">
                <a:effectLst/>
                <a:latin typeface="+mn-ea"/>
                <a:cs typeface="江城圆体 400W" panose="020B0500000000000000" pitchFamily="34" charset="-122"/>
              </a:rPr>
              <a:t>生态坐标精准定位</a:t>
            </a:r>
            <a:r>
              <a:rPr lang="en-US" altLang="zh-CN" kern="100" dirty="0">
                <a:effectLst/>
                <a:latin typeface="+mn-ea"/>
                <a:cs typeface="江城圆体 400W" panose="020B0500000000000000" pitchFamily="34" charset="-122"/>
              </a:rPr>
              <a:t> </a:t>
            </a:r>
            <a:endParaRPr lang="en-US" altLang="zh-CN" kern="100" dirty="0">
              <a:effectLst/>
              <a:latin typeface="+mn-ea"/>
              <a:cs typeface="江城圆体 400W" panose="020B0500000000000000" pitchFamily="34" charset="-122"/>
            </a:endParaRPr>
          </a:p>
          <a:p>
            <a:pPr algn="l">
              <a:lnSpc>
                <a:spcPct val="140000"/>
              </a:lnSpc>
            </a:pPr>
            <a:r>
              <a:rPr lang="en-US" altLang="zh-CN" sz="1400" b="1" kern="100" dirty="0">
                <a:effectLst/>
                <a:latin typeface="+mn-ea"/>
                <a:cs typeface="江城圆体 400W" panose="020B0500000000000000" pitchFamily="34" charset="-122"/>
              </a:rPr>
              <a:t>OpenRank </a:t>
            </a:r>
            <a:r>
              <a:rPr lang="zh-CN" altLang="en-US" sz="1400" b="1" kern="100" dirty="0">
                <a:effectLst/>
                <a:latin typeface="+mn-ea"/>
                <a:cs typeface="江城圆体 400W" panose="020B0500000000000000" pitchFamily="34" charset="-122"/>
              </a:rPr>
              <a:t>指数</a:t>
            </a:r>
            <a:r>
              <a:rPr lang="zh-CN" altLang="en-US" sz="1400" kern="100" dirty="0">
                <a:effectLst/>
                <a:latin typeface="+mn-ea"/>
                <a:cs typeface="江城圆体 400W" panose="020B0500000000000000" pitchFamily="34" charset="-122"/>
              </a:rPr>
              <a:t>核心基于</a:t>
            </a:r>
            <a:r>
              <a:rPr lang="en-US" altLang="zh-CN" sz="1400" kern="100" dirty="0">
                <a:effectLst/>
                <a:latin typeface="+mn-ea"/>
                <a:cs typeface="江城圆体 400W" panose="020B0500000000000000" pitchFamily="34" charset="-122"/>
              </a:rPr>
              <a:t> </a:t>
            </a:r>
            <a:r>
              <a:rPr lang="en-US" altLang="zh-CN" sz="1400" b="1" kern="100" dirty="0">
                <a:effectLst/>
                <a:latin typeface="+mn-ea"/>
                <a:cs typeface="江城圆体 400W" panose="020B0500000000000000" pitchFamily="34" charset="-122"/>
              </a:rPr>
              <a:t>PageRank </a:t>
            </a:r>
            <a:r>
              <a:rPr lang="zh-CN" altLang="en-US" sz="1400" b="1" kern="100" dirty="0">
                <a:effectLst/>
                <a:latin typeface="+mn-ea"/>
                <a:cs typeface="江城圆体 400W" panose="020B0500000000000000" pitchFamily="34" charset="-122"/>
              </a:rPr>
              <a:t>算法</a:t>
            </a:r>
            <a:r>
              <a:rPr lang="zh-CN" altLang="en-US" sz="1400" kern="100" dirty="0">
                <a:effectLst/>
                <a:latin typeface="+mn-ea"/>
                <a:cs typeface="江城圆体 400W" panose="020B0500000000000000" pitchFamily="34" charset="-122"/>
              </a:rPr>
              <a:t>，通过对全球开源协作网络进行图计算，动态量化开发者在复杂关系网中的权威权重。它实现了</a:t>
            </a:r>
            <a:r>
              <a:rPr lang="zh-CN" altLang="en-US" sz="1400" b="1" kern="100" dirty="0">
                <a:effectLst/>
                <a:latin typeface="+mn-ea"/>
                <a:cs typeface="江城圆体 400W" panose="020B0500000000000000" pitchFamily="34" charset="-122"/>
              </a:rPr>
              <a:t>从单一的</a:t>
            </a:r>
            <a:r>
              <a:rPr lang="en-US" altLang="zh-CN" sz="1400" b="1" kern="100" dirty="0">
                <a:effectLst/>
                <a:latin typeface="+mn-ea"/>
                <a:cs typeface="江城圆体 400W" panose="020B0500000000000000" pitchFamily="34" charset="-122"/>
              </a:rPr>
              <a:t>“</a:t>
            </a:r>
            <a:r>
              <a:rPr lang="zh-CN" altLang="en-US" sz="1400" b="1" kern="100" dirty="0">
                <a:effectLst/>
                <a:latin typeface="+mn-ea"/>
                <a:cs typeface="江城圆体 400W" panose="020B0500000000000000" pitchFamily="34" charset="-122"/>
              </a:rPr>
              <a:t>统计数字</a:t>
            </a:r>
            <a:r>
              <a:rPr lang="en-US" altLang="zh-CN" sz="1400" b="1" kern="100" dirty="0">
                <a:effectLst/>
                <a:latin typeface="+mn-ea"/>
                <a:cs typeface="江城圆体 400W" panose="020B0500000000000000" pitchFamily="34" charset="-122"/>
              </a:rPr>
              <a:t>”</a:t>
            </a:r>
            <a:r>
              <a:rPr lang="zh-CN" altLang="en-US" sz="1400" b="1" kern="100" dirty="0">
                <a:effectLst/>
                <a:latin typeface="+mn-ea"/>
                <a:cs typeface="江城圆体 400W" panose="020B0500000000000000" pitchFamily="34" charset="-122"/>
              </a:rPr>
              <a:t>向</a:t>
            </a:r>
            <a:r>
              <a:rPr lang="en-US" altLang="zh-CN" sz="1400" b="1" kern="100" dirty="0">
                <a:effectLst/>
                <a:latin typeface="+mn-ea"/>
                <a:cs typeface="江城圆体 400W" panose="020B0500000000000000" pitchFamily="34" charset="-122"/>
              </a:rPr>
              <a:t>“</a:t>
            </a:r>
            <a:r>
              <a:rPr lang="zh-CN" altLang="en-US" sz="1400" b="1" kern="100" dirty="0">
                <a:effectLst/>
                <a:latin typeface="+mn-ea"/>
                <a:cs typeface="江城圆体 400W" panose="020B0500000000000000" pitchFamily="34" charset="-122"/>
              </a:rPr>
              <a:t>网络节点价值</a:t>
            </a:r>
            <a:r>
              <a:rPr lang="en-US" altLang="zh-CN" sz="1400" b="1" kern="100" dirty="0">
                <a:effectLst/>
                <a:latin typeface="+mn-ea"/>
                <a:cs typeface="江城圆体 400W" panose="020B0500000000000000" pitchFamily="34" charset="-122"/>
              </a:rPr>
              <a:t>”</a:t>
            </a:r>
            <a:r>
              <a:rPr lang="zh-CN" altLang="en-US" sz="1400" b="1" kern="100" dirty="0">
                <a:effectLst/>
                <a:latin typeface="+mn-ea"/>
                <a:cs typeface="江城圆体 400W" panose="020B0500000000000000" pitchFamily="34" charset="-122"/>
              </a:rPr>
              <a:t>的跨越</a:t>
            </a:r>
            <a:r>
              <a:rPr lang="zh-CN" altLang="en-US" sz="1400" kern="100" dirty="0">
                <a:effectLst/>
                <a:latin typeface="+mn-ea"/>
                <a:cs typeface="江城圆体 400W" panose="020B0500000000000000" pitchFamily="34" charset="-122"/>
              </a:rPr>
              <a:t>，精准反映了</a:t>
            </a:r>
            <a:r>
              <a:rPr lang="zh-CN" altLang="en-US" sz="1400" b="1" kern="100" dirty="0">
                <a:effectLst/>
                <a:latin typeface="+mn-ea"/>
                <a:cs typeface="江城圆体 400W" panose="020B0500000000000000" pitchFamily="34" charset="-122"/>
              </a:rPr>
              <a:t>开发者在开源生态中的真实地位</a:t>
            </a:r>
            <a:r>
              <a:rPr lang="zh-CN" altLang="en-US" sz="1400" kern="100" dirty="0">
                <a:effectLst/>
                <a:latin typeface="+mn-ea"/>
                <a:cs typeface="江城圆体 400W" panose="020B0500000000000000" pitchFamily="34" charset="-122"/>
              </a:rPr>
              <a:t>。</a:t>
            </a:r>
            <a:endParaRPr lang="zh-CN" altLang="en-US" sz="1400" kern="100" dirty="0">
              <a:effectLst/>
              <a:latin typeface="+mn-ea"/>
              <a:cs typeface="江城圆体 400W" panose="020B0500000000000000" pitchFamily="34" charset="-122"/>
            </a:endParaRPr>
          </a:p>
          <a:p>
            <a:pPr algn="l">
              <a:lnSpc>
                <a:spcPct val="140000"/>
              </a:lnSpc>
            </a:pPr>
            <a:endParaRPr lang="en-US" altLang="zh-CN" sz="1400" kern="100" dirty="0">
              <a:effectLst/>
              <a:latin typeface="+mn-ea"/>
              <a:cs typeface="江城圆体 400W" panose="020B0500000000000000" pitchFamily="34" charset="-122"/>
            </a:endParaRPr>
          </a:p>
          <a:p>
            <a:pPr algn="l">
              <a:lnSpc>
                <a:spcPct val="140000"/>
              </a:lnSpc>
            </a:pPr>
            <a:r>
              <a:rPr lang="en-US" altLang="zh-CN" kern="100" dirty="0">
                <a:effectLst/>
                <a:latin typeface="+mn-ea"/>
                <a:cs typeface="江城圆体 400W" panose="020B0500000000000000" pitchFamily="34" charset="-122"/>
              </a:rPr>
              <a:t>2. </a:t>
            </a:r>
            <a:r>
              <a:rPr lang="zh-CN" altLang="en-US" b="1" kern="100" dirty="0">
                <a:effectLst/>
                <a:latin typeface="+mn-ea"/>
                <a:cs typeface="江城圆体 400W" panose="020B0500000000000000" pitchFamily="34" charset="-122"/>
              </a:rPr>
              <a:t>全景成长曲线洞察</a:t>
            </a:r>
            <a:r>
              <a:rPr lang="en-US" altLang="zh-CN" b="1" kern="100" dirty="0">
                <a:effectLst/>
                <a:latin typeface="+mn-ea"/>
                <a:cs typeface="江城圆体 400W" panose="020B0500000000000000" pitchFamily="34" charset="-122"/>
              </a:rPr>
              <a:t> </a:t>
            </a:r>
            <a:endParaRPr lang="en-US" altLang="zh-CN" b="1" kern="100" dirty="0">
              <a:effectLst/>
              <a:latin typeface="+mn-ea"/>
              <a:cs typeface="江城圆体 400W" panose="020B0500000000000000" pitchFamily="34" charset="-122"/>
            </a:endParaRPr>
          </a:p>
          <a:p>
            <a:pPr algn="l">
              <a:lnSpc>
                <a:spcPct val="140000"/>
              </a:lnSpc>
            </a:pPr>
            <a:r>
              <a:rPr lang="zh-CN" altLang="en-US" sz="1400" kern="100" dirty="0">
                <a:effectLst/>
                <a:latin typeface="+mn-ea"/>
                <a:cs typeface="江城圆体 400W" panose="020B0500000000000000" pitchFamily="34" charset="-122"/>
              </a:rPr>
              <a:t>平稳的折线刻画了开发者影响力的持续渗透与技术复利的累积。曲线中的每一个</a:t>
            </a:r>
            <a:r>
              <a:rPr lang="zh-CN" altLang="en-US" sz="1400" b="1" kern="100" dirty="0">
                <a:effectLst/>
                <a:latin typeface="+mn-ea"/>
                <a:cs typeface="江城圆体 400W" panose="020B0500000000000000" pitchFamily="34" charset="-122"/>
              </a:rPr>
              <a:t>显著波峰</a:t>
            </a:r>
            <a:r>
              <a:rPr lang="zh-CN" altLang="en-US" sz="1400" kern="100" dirty="0">
                <a:effectLst/>
                <a:latin typeface="+mn-ea"/>
                <a:cs typeface="江城圆体 400W" panose="020B0500000000000000" pitchFamily="34" charset="-122"/>
              </a:rPr>
              <a:t>，通常精准对应着</a:t>
            </a:r>
            <a:r>
              <a:rPr lang="zh-CN" altLang="en-US" sz="1400" b="1" kern="100" dirty="0">
                <a:effectLst/>
                <a:latin typeface="+mn-ea"/>
                <a:cs typeface="江城圆体 400W" panose="020B0500000000000000" pitchFamily="34" charset="-122"/>
              </a:rPr>
              <a:t>核心功能模块的合入、重大架构决策的参与或是在高权重项目中的深度协作里程碑</a:t>
            </a:r>
            <a:r>
              <a:rPr lang="zh-CN" altLang="en-US" sz="1400" kern="100" dirty="0">
                <a:effectLst/>
                <a:latin typeface="+mn-ea"/>
                <a:cs typeface="江城圆体 400W" panose="020B0500000000000000" pitchFamily="34" charset="-122"/>
              </a:rPr>
              <a:t>。</a:t>
            </a:r>
            <a:endParaRPr lang="zh-CN" altLang="en-US" sz="1400" kern="100" dirty="0">
              <a:effectLst/>
              <a:latin typeface="+mn-ea"/>
              <a:cs typeface="江城圆体 400W" panose="020B0500000000000000" pitchFamily="34" charset="-122"/>
            </a:endParaRPr>
          </a:p>
          <a:p>
            <a:pPr algn="l">
              <a:lnSpc>
                <a:spcPct val="140000"/>
              </a:lnSpc>
            </a:pPr>
            <a:endParaRPr lang="en-US" altLang="zh-CN" sz="1400" kern="100" dirty="0">
              <a:effectLst/>
              <a:latin typeface="+mn-ea"/>
              <a:cs typeface="江城圆体 400W" panose="020B0500000000000000" pitchFamily="34" charset="-122"/>
            </a:endParaRPr>
          </a:p>
          <a:p>
            <a:pPr algn="l">
              <a:lnSpc>
                <a:spcPct val="140000"/>
              </a:lnSpc>
            </a:pPr>
            <a:r>
              <a:rPr lang="en-US" altLang="zh-CN" kern="100" dirty="0">
                <a:effectLst/>
                <a:latin typeface="+mn-ea"/>
                <a:cs typeface="江城圆体 400W" panose="020B0500000000000000" pitchFamily="34" charset="-122"/>
              </a:rPr>
              <a:t>3. </a:t>
            </a:r>
            <a:r>
              <a:rPr lang="zh-CN" altLang="en-US" b="1" kern="100" dirty="0">
                <a:effectLst/>
                <a:latin typeface="+mn-ea"/>
                <a:cs typeface="江城圆体 400W" panose="020B0500000000000000" pitchFamily="34" charset="-122"/>
              </a:rPr>
              <a:t>长期技术韧性评估</a:t>
            </a:r>
            <a:endParaRPr lang="en-US" altLang="zh-CN" b="1" kern="100" dirty="0">
              <a:effectLst/>
              <a:latin typeface="+mn-ea"/>
              <a:cs typeface="江城圆体 400W" panose="020B0500000000000000" pitchFamily="34" charset="-122"/>
            </a:endParaRPr>
          </a:p>
          <a:p>
            <a:pPr algn="l">
              <a:lnSpc>
                <a:spcPct val="140000"/>
              </a:lnSpc>
            </a:pPr>
            <a:r>
              <a:rPr lang="zh-CN" altLang="en-US" sz="1400" kern="100" dirty="0">
                <a:effectLst/>
                <a:latin typeface="+mn-ea"/>
                <a:cs typeface="江城圆体 400W" panose="020B0500000000000000" pitchFamily="34" charset="-122"/>
              </a:rPr>
              <a:t>通过对长周期时间序列的深度分析，</a:t>
            </a:r>
            <a:r>
              <a:rPr lang="en-US" altLang="zh-CN" sz="1400" b="1" kern="100" dirty="0">
                <a:effectLst/>
                <a:latin typeface="+mn-ea"/>
                <a:cs typeface="江城圆体 400W" panose="020B0500000000000000" pitchFamily="34" charset="-122"/>
              </a:rPr>
              <a:t>OpenRank </a:t>
            </a:r>
            <a:r>
              <a:rPr lang="zh-CN" altLang="en-US" sz="1400" b="1" kern="100" dirty="0">
                <a:effectLst/>
                <a:latin typeface="+mn-ea"/>
                <a:cs typeface="江城圆体 400W" panose="020B0500000000000000" pitchFamily="34" charset="-122"/>
              </a:rPr>
              <a:t>能够有效过滤短期、突击式的</a:t>
            </a:r>
            <a:r>
              <a:rPr lang="en-US" altLang="zh-CN" sz="1400" b="1" kern="100" dirty="0">
                <a:effectLst/>
                <a:latin typeface="+mn-ea"/>
                <a:cs typeface="江城圆体 400W" panose="020B0500000000000000" pitchFamily="34" charset="-122"/>
              </a:rPr>
              <a:t>“</a:t>
            </a:r>
            <a:r>
              <a:rPr lang="zh-CN" altLang="en-US" sz="1400" b="1" kern="100" dirty="0">
                <a:effectLst/>
                <a:latin typeface="+mn-ea"/>
                <a:cs typeface="江城圆体 400W" panose="020B0500000000000000" pitchFamily="34" charset="-122"/>
              </a:rPr>
              <a:t>虚荣贡献</a:t>
            </a:r>
            <a:r>
              <a:rPr lang="en-US" altLang="zh-CN" sz="1400" kern="100" dirty="0">
                <a:effectLst/>
                <a:latin typeface="+mn-ea"/>
                <a:cs typeface="江城圆体 400W" panose="020B0500000000000000" pitchFamily="34" charset="-122"/>
              </a:rPr>
              <a:t>”</a:t>
            </a:r>
            <a:r>
              <a:rPr lang="zh-CN" altLang="en-US" sz="1400" kern="100" dirty="0">
                <a:effectLst/>
                <a:latin typeface="+mn-ea"/>
                <a:cs typeface="江城圆体 400W" panose="020B0500000000000000" pitchFamily="34" charset="-122"/>
              </a:rPr>
              <a:t>。我们以此锁定那些在波动中保持稳定输出、具备</a:t>
            </a:r>
            <a:r>
              <a:rPr lang="zh-CN" altLang="en-US" sz="1400" b="1" kern="100" dirty="0">
                <a:effectLst/>
                <a:latin typeface="+mn-ea"/>
                <a:cs typeface="江城圆体 400W" panose="020B0500000000000000" pitchFamily="34" charset="-122"/>
              </a:rPr>
              <a:t>开源长期主义信仰与技术韧性的核心人才</a:t>
            </a:r>
            <a:r>
              <a:rPr lang="zh-CN" altLang="en-US" sz="1400" kern="100" dirty="0">
                <a:effectLst/>
                <a:latin typeface="+mn-ea"/>
                <a:cs typeface="江城圆体 400W" panose="020B0500000000000000" pitchFamily="34" charset="-122"/>
              </a:rPr>
              <a:t>，识别其从</a:t>
            </a:r>
            <a:r>
              <a:rPr lang="en-US" altLang="zh-CN" sz="1400" kern="100" dirty="0">
                <a:effectLst/>
                <a:latin typeface="+mn-ea"/>
                <a:cs typeface="江城圆体 400W" panose="020B0500000000000000" pitchFamily="34" charset="-122"/>
              </a:rPr>
              <a:t>“</a:t>
            </a:r>
            <a:r>
              <a:rPr lang="zh-CN" altLang="en-US" sz="1400" b="1" kern="100" dirty="0">
                <a:effectLst/>
                <a:latin typeface="+mn-ea"/>
                <a:cs typeface="江城圆体 400W" panose="020B0500000000000000" pitchFamily="34" charset="-122"/>
              </a:rPr>
              <a:t>技术游客</a:t>
            </a:r>
            <a:r>
              <a:rPr lang="en-US" altLang="zh-CN" sz="1400" kern="100" dirty="0">
                <a:effectLst/>
                <a:latin typeface="+mn-ea"/>
                <a:cs typeface="江城圆体 400W" panose="020B0500000000000000" pitchFamily="34" charset="-122"/>
              </a:rPr>
              <a:t>”</a:t>
            </a:r>
            <a:r>
              <a:rPr lang="zh-CN" altLang="en-US" sz="1400" kern="100" dirty="0">
                <a:effectLst/>
                <a:latin typeface="+mn-ea"/>
                <a:cs typeface="江城圆体 400W" panose="020B0500000000000000" pitchFamily="34" charset="-122"/>
              </a:rPr>
              <a:t>向</a:t>
            </a:r>
            <a:r>
              <a:rPr lang="en-US" altLang="zh-CN" sz="1400" kern="100" dirty="0">
                <a:effectLst/>
                <a:latin typeface="+mn-ea"/>
                <a:cs typeface="江城圆体 400W" panose="020B0500000000000000" pitchFamily="34" charset="-122"/>
              </a:rPr>
              <a:t>“</a:t>
            </a:r>
            <a:r>
              <a:rPr lang="zh-CN" altLang="en-US" sz="1400" b="1" kern="100" dirty="0">
                <a:effectLst/>
                <a:latin typeface="+mn-ea"/>
                <a:cs typeface="江城圆体 400W" panose="020B0500000000000000" pitchFamily="34" charset="-122"/>
              </a:rPr>
              <a:t>社区支柱</a:t>
            </a:r>
            <a:r>
              <a:rPr lang="en-US" altLang="zh-CN" sz="1400" kern="100" dirty="0">
                <a:effectLst/>
                <a:latin typeface="+mn-ea"/>
                <a:cs typeface="江城圆体 400W" panose="020B0500000000000000" pitchFamily="34" charset="-122"/>
              </a:rPr>
              <a:t>”</a:t>
            </a:r>
            <a:r>
              <a:rPr lang="zh-CN" altLang="en-US" sz="1400" kern="100" dirty="0">
                <a:effectLst/>
                <a:latin typeface="+mn-ea"/>
                <a:cs typeface="江城圆体 400W" panose="020B0500000000000000" pitchFamily="34" charset="-122"/>
              </a:rPr>
              <a:t>转变的关键路径。</a:t>
            </a:r>
            <a:endParaRPr lang="zh-CN" altLang="en-US" sz="1400" kern="100" dirty="0">
              <a:effectLst/>
              <a:latin typeface="+mn-ea"/>
              <a:cs typeface="江城圆体 400W" panose="020B0500000000000000" pitchFamily="34" charset="-122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7" name="标题 66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>
          <a:xfrm>
            <a:off x="609589" y="96223"/>
            <a:ext cx="10972800" cy="609600"/>
          </a:xfrm>
        </p:spPr>
        <p:txBody>
          <a:bodyPr>
            <a:noAutofit/>
          </a:bodyPr>
          <a:p>
            <a:r>
              <a:rPr lang="zh-CN" altLang="en-US">
                <a:cs typeface="Arial" panose="020B0604020202020204" pitchFamily="34" charset="0"/>
              </a:rPr>
              <a:t>代表仓库深度洞察与语义评估</a:t>
            </a:r>
            <a:endParaRPr lang="zh-CN" altLang="en-US">
              <a:cs typeface="Arial" panose="020B0604020202020204" pitchFamily="34" charset="0"/>
            </a:endParaRPr>
          </a:p>
        </p:txBody>
      </p:sp>
      <p:pic>
        <p:nvPicPr>
          <p:cNvPr id="2" name="图片 1" descr="post_object_image_35723074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919" y="1527838"/>
            <a:ext cx="10800125" cy="1422338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95932" y="3314490"/>
            <a:ext cx="10530404" cy="3009263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l">
              <a:lnSpc>
                <a:spcPct val="140000"/>
              </a:lnSpc>
            </a:pPr>
            <a:r>
              <a:rPr lang="en-US" altLang="zh-CN" sz="2000" kern="100" dirty="0">
                <a:effectLst/>
                <a:latin typeface="+mn-ea"/>
                <a:cs typeface="江城圆体 400W" panose="020B0500000000000000" pitchFamily="34" charset="-122"/>
              </a:rPr>
              <a:t>1. </a:t>
            </a:r>
            <a:r>
              <a:rPr lang="zh-CN" altLang="en-US" sz="2000" kern="100" dirty="0">
                <a:effectLst/>
                <a:latin typeface="+mn-ea"/>
                <a:cs typeface="江城圆体 400W" panose="020B0500000000000000" pitchFamily="34" charset="-122"/>
              </a:rPr>
              <a:t>跨越维度的语义解析</a:t>
            </a:r>
            <a:r>
              <a:rPr lang="en-US" altLang="zh-CN" sz="2000" kern="100" dirty="0">
                <a:effectLst/>
                <a:latin typeface="+mn-ea"/>
                <a:cs typeface="江城圆体 400W" panose="020B0500000000000000" pitchFamily="34" charset="-122"/>
              </a:rPr>
              <a:t> </a:t>
            </a:r>
            <a:endParaRPr lang="en-US" altLang="zh-CN" sz="2000" kern="100" dirty="0">
              <a:effectLst/>
              <a:latin typeface="+mn-ea"/>
              <a:cs typeface="江城圆体 400W" panose="020B0500000000000000" pitchFamily="34" charset="-122"/>
            </a:endParaRPr>
          </a:p>
          <a:p>
            <a:pPr algn="l">
              <a:lnSpc>
                <a:spcPct val="140000"/>
              </a:lnSpc>
            </a:pPr>
            <a:r>
              <a:rPr lang="zh-CN" altLang="en-US" sz="1400" kern="100" dirty="0">
                <a:effectLst/>
                <a:latin typeface="+mn-ea"/>
                <a:cs typeface="江城圆体 400W" panose="020B0500000000000000" pitchFamily="34" charset="-122"/>
              </a:rPr>
              <a:t>依托</a:t>
            </a:r>
            <a:r>
              <a:rPr lang="en-US" altLang="zh-CN" sz="1400" kern="100" dirty="0">
                <a:effectLst/>
                <a:latin typeface="+mn-ea"/>
                <a:cs typeface="江城圆体 400W" panose="020B0500000000000000" pitchFamily="34" charset="-122"/>
              </a:rPr>
              <a:t> MaxKB</a:t>
            </a:r>
            <a:r>
              <a:rPr lang="zh-CN" altLang="en-US" sz="1400" kern="100" dirty="0">
                <a:effectLst/>
                <a:latin typeface="+mn-ea"/>
                <a:cs typeface="江城圆体 400W" panose="020B0500000000000000" pitchFamily="34" charset="-122"/>
              </a:rPr>
              <a:t>搭建智能体，打破传统基于关键词的</a:t>
            </a:r>
            <a:r>
              <a:rPr lang="zh-CN" altLang="en-US" sz="1400" b="1" kern="100" dirty="0">
                <a:effectLst/>
                <a:latin typeface="+mn-ea"/>
                <a:cs typeface="江城圆体 400W" panose="020B0500000000000000" pitchFamily="34" charset="-122"/>
              </a:rPr>
              <a:t>浅层检索局限</a:t>
            </a:r>
            <a:r>
              <a:rPr lang="zh-CN" altLang="en-US" sz="1400" kern="100" dirty="0">
                <a:effectLst/>
                <a:latin typeface="+mn-ea"/>
                <a:cs typeface="江城圆体 400W" panose="020B0500000000000000" pitchFamily="34" charset="-122"/>
              </a:rPr>
              <a:t>。系统通过对开发者名下仓库的</a:t>
            </a:r>
            <a:r>
              <a:rPr lang="en-US" altLang="zh-CN" sz="1400" kern="100" dirty="0">
                <a:effectLst/>
                <a:latin typeface="+mn-ea"/>
                <a:cs typeface="江城圆体 400W" panose="020B0500000000000000" pitchFamily="34" charset="-122"/>
              </a:rPr>
              <a:t> </a:t>
            </a:r>
            <a:r>
              <a:rPr lang="en-US" altLang="zh-CN" sz="1400" b="1" kern="100" dirty="0">
                <a:effectLst/>
                <a:latin typeface="+mn-ea"/>
                <a:cs typeface="江城圆体 400W" panose="020B0500000000000000" pitchFamily="34" charset="-122"/>
              </a:rPr>
              <a:t>README</a:t>
            </a:r>
            <a:r>
              <a:rPr lang="zh-CN" altLang="en-US" sz="1400" kern="100" dirty="0">
                <a:effectLst/>
                <a:latin typeface="+mn-ea"/>
                <a:cs typeface="江城圆体 400W" panose="020B0500000000000000" pitchFamily="34" charset="-122"/>
              </a:rPr>
              <a:t>、</a:t>
            </a:r>
            <a:r>
              <a:rPr lang="zh-CN" altLang="en-US" sz="1400" b="1" kern="100" dirty="0">
                <a:effectLst/>
                <a:latin typeface="+mn-ea"/>
                <a:cs typeface="江城圆体 400W" panose="020B0500000000000000" pitchFamily="34" charset="-122"/>
              </a:rPr>
              <a:t>架构设计</a:t>
            </a:r>
            <a:r>
              <a:rPr lang="zh-CN" altLang="en-US" sz="1400" kern="100" dirty="0">
                <a:effectLst/>
                <a:latin typeface="+mn-ea"/>
                <a:cs typeface="江城圆体 400W" panose="020B0500000000000000" pitchFamily="34" charset="-122"/>
              </a:rPr>
              <a:t>进行全量语义扫描，深度挖掘项目背景，</a:t>
            </a:r>
            <a:r>
              <a:rPr lang="zh-CN" altLang="en-US" sz="1400" b="1" kern="100" dirty="0">
                <a:effectLst/>
                <a:latin typeface="+mn-ea"/>
                <a:cs typeface="江城圆体 400W" panose="020B0500000000000000" pitchFamily="34" charset="-122"/>
              </a:rPr>
              <a:t>识别其属于</a:t>
            </a:r>
            <a:r>
              <a:rPr lang="en-US" altLang="zh-CN" sz="1400" b="1" kern="100" dirty="0">
                <a:effectLst/>
                <a:latin typeface="+mn-ea"/>
                <a:cs typeface="江城圆体 400W" panose="020B0500000000000000" pitchFamily="34" charset="-122"/>
              </a:rPr>
              <a:t>“</a:t>
            </a:r>
            <a:r>
              <a:rPr lang="zh-CN" altLang="en-US" sz="1400" b="1" kern="100" dirty="0">
                <a:effectLst/>
                <a:latin typeface="+mn-ea"/>
                <a:cs typeface="江城圆体 400W" panose="020B0500000000000000" pitchFamily="34" charset="-122"/>
              </a:rPr>
              <a:t>生产级工程</a:t>
            </a:r>
            <a:r>
              <a:rPr lang="en-US" altLang="zh-CN" sz="1400" b="1" kern="100" dirty="0">
                <a:effectLst/>
                <a:latin typeface="+mn-ea"/>
                <a:cs typeface="江城圆体 400W" panose="020B0500000000000000" pitchFamily="34" charset="-122"/>
              </a:rPr>
              <a:t>”</a:t>
            </a:r>
            <a:r>
              <a:rPr lang="zh-CN" altLang="en-US" sz="1400" b="1" kern="100" dirty="0">
                <a:effectLst/>
                <a:latin typeface="+mn-ea"/>
                <a:cs typeface="江城圆体 400W" panose="020B0500000000000000" pitchFamily="34" charset="-122"/>
              </a:rPr>
              <a:t>、</a:t>
            </a:r>
            <a:r>
              <a:rPr lang="en-US" altLang="zh-CN" sz="1400" b="1" kern="100" dirty="0">
                <a:effectLst/>
                <a:latin typeface="+mn-ea"/>
                <a:cs typeface="江城圆体 400W" panose="020B0500000000000000" pitchFamily="34" charset="-122"/>
              </a:rPr>
              <a:t>“</a:t>
            </a:r>
            <a:r>
              <a:rPr lang="zh-CN" altLang="en-US" sz="1400" b="1" kern="100" dirty="0">
                <a:effectLst/>
                <a:latin typeface="+mn-ea"/>
                <a:cs typeface="江城圆体 400W" panose="020B0500000000000000" pitchFamily="34" charset="-122"/>
              </a:rPr>
              <a:t>技术实验</a:t>
            </a:r>
            <a:r>
              <a:rPr lang="en-US" altLang="zh-CN" sz="1400" b="1" kern="100" dirty="0">
                <a:effectLst/>
                <a:latin typeface="+mn-ea"/>
                <a:cs typeface="江城圆体 400W" panose="020B0500000000000000" pitchFamily="34" charset="-122"/>
              </a:rPr>
              <a:t>”</a:t>
            </a:r>
            <a:r>
              <a:rPr lang="zh-CN" altLang="en-US" sz="1400" b="1" kern="100" dirty="0">
                <a:effectLst/>
                <a:latin typeface="+mn-ea"/>
                <a:cs typeface="江城圆体 400W" panose="020B0500000000000000" pitchFamily="34" charset="-122"/>
              </a:rPr>
              <a:t>还是</a:t>
            </a:r>
            <a:r>
              <a:rPr lang="en-US" altLang="zh-CN" sz="1400" b="1" kern="100" dirty="0">
                <a:effectLst/>
                <a:latin typeface="+mn-ea"/>
                <a:cs typeface="江城圆体 400W" panose="020B0500000000000000" pitchFamily="34" charset="-122"/>
              </a:rPr>
              <a:t>“</a:t>
            </a:r>
            <a:r>
              <a:rPr lang="zh-CN" altLang="en-US" sz="1400" b="1" kern="100" dirty="0">
                <a:effectLst/>
                <a:latin typeface="+mn-ea"/>
                <a:cs typeface="江城圆体 400W" panose="020B0500000000000000" pitchFamily="34" charset="-122"/>
              </a:rPr>
              <a:t>教学文档</a:t>
            </a:r>
            <a:r>
              <a:rPr lang="en-US" altLang="zh-CN" sz="1400" b="1" kern="100" dirty="0">
                <a:effectLst/>
                <a:latin typeface="+mn-ea"/>
                <a:cs typeface="江城圆体 400W" panose="020B0500000000000000" pitchFamily="34" charset="-122"/>
              </a:rPr>
              <a:t>”</a:t>
            </a:r>
            <a:r>
              <a:rPr lang="zh-CN" altLang="en-US" sz="1400" b="1" kern="100" dirty="0">
                <a:effectLst/>
                <a:latin typeface="+mn-ea"/>
                <a:cs typeface="江城圆体 400W" panose="020B0500000000000000" pitchFamily="34" charset="-122"/>
              </a:rPr>
              <a:t>，还原技术底色</a:t>
            </a:r>
            <a:r>
              <a:rPr lang="zh-CN" altLang="en-US" sz="1400" kern="100" dirty="0">
                <a:effectLst/>
                <a:latin typeface="+mn-ea"/>
                <a:cs typeface="江城圆体 400W" panose="020B0500000000000000" pitchFamily="34" charset="-122"/>
              </a:rPr>
              <a:t>。</a:t>
            </a:r>
            <a:endParaRPr lang="zh-CN" altLang="en-US" sz="1400" kern="100" dirty="0">
              <a:effectLst/>
              <a:latin typeface="+mn-ea"/>
              <a:cs typeface="江城圆体 400W" panose="020B0500000000000000" pitchFamily="34" charset="-122"/>
            </a:endParaRPr>
          </a:p>
          <a:p>
            <a:pPr algn="l">
              <a:lnSpc>
                <a:spcPct val="140000"/>
              </a:lnSpc>
            </a:pPr>
            <a:endParaRPr lang="en-US" altLang="zh-CN" sz="1400" kern="100" dirty="0">
              <a:effectLst/>
              <a:latin typeface="+mn-ea"/>
              <a:cs typeface="江城圆体 400W" panose="020B0500000000000000" pitchFamily="34" charset="-122"/>
            </a:endParaRPr>
          </a:p>
          <a:p>
            <a:pPr algn="l">
              <a:lnSpc>
                <a:spcPct val="140000"/>
              </a:lnSpc>
            </a:pPr>
            <a:r>
              <a:rPr lang="en-US" altLang="zh-CN" sz="2000" kern="100" dirty="0">
                <a:effectLst/>
                <a:latin typeface="+mn-ea"/>
                <a:cs typeface="江城圆体 400W" panose="020B0500000000000000" pitchFamily="34" charset="-122"/>
              </a:rPr>
              <a:t>2. </a:t>
            </a:r>
            <a:r>
              <a:rPr lang="zh-CN" altLang="en-US" sz="2000" kern="100" dirty="0">
                <a:effectLst/>
                <a:latin typeface="+mn-ea"/>
                <a:cs typeface="江城圆体 400W" panose="020B0500000000000000" pitchFamily="34" charset="-122"/>
              </a:rPr>
              <a:t>贡献角色自动化建模</a:t>
            </a:r>
            <a:r>
              <a:rPr lang="en-US" altLang="zh-CN" sz="2000" kern="100" dirty="0">
                <a:effectLst/>
                <a:latin typeface="+mn-ea"/>
                <a:cs typeface="江城圆体 400W" panose="020B0500000000000000" pitchFamily="34" charset="-122"/>
              </a:rPr>
              <a:t> </a:t>
            </a:r>
            <a:endParaRPr lang="en-US" altLang="zh-CN" sz="2000" kern="100" dirty="0">
              <a:effectLst/>
              <a:latin typeface="+mn-ea"/>
              <a:cs typeface="江城圆体 400W" panose="020B0500000000000000" pitchFamily="34" charset="-122"/>
            </a:endParaRPr>
          </a:p>
          <a:p>
            <a:pPr algn="l">
              <a:lnSpc>
                <a:spcPct val="140000"/>
              </a:lnSpc>
            </a:pPr>
            <a:r>
              <a:rPr lang="zh-CN" altLang="en-US" sz="1400" kern="100" dirty="0">
                <a:effectLst/>
                <a:latin typeface="+mn-ea"/>
                <a:cs typeface="江城圆体 400W" panose="020B0500000000000000" pitchFamily="34" charset="-122"/>
              </a:rPr>
              <a:t>智能提炼</a:t>
            </a:r>
            <a:r>
              <a:rPr lang="zh-CN" altLang="en-US" sz="1400" b="1" kern="100" dirty="0">
                <a:effectLst/>
                <a:latin typeface="+mn-ea"/>
                <a:cs typeface="江城圆体 400W" panose="020B0500000000000000" pitchFamily="34" charset="-122"/>
              </a:rPr>
              <a:t>项目的核心愿景与技术栈演进</a:t>
            </a:r>
            <a:r>
              <a:rPr lang="zh-CN" altLang="en-US" sz="1400" kern="100" dirty="0">
                <a:effectLst/>
                <a:latin typeface="+mn-ea"/>
                <a:cs typeface="江城圆体 400W" panose="020B0500000000000000" pitchFamily="34" charset="-122"/>
              </a:rPr>
              <a:t>脉络，动态解析</a:t>
            </a:r>
            <a:r>
              <a:rPr lang="zh-CN" altLang="en-US" sz="1400" b="1" kern="100" dirty="0">
                <a:effectLst/>
                <a:latin typeface="+mn-ea"/>
                <a:cs typeface="江城圆体 400W" panose="020B0500000000000000" pitchFamily="34" charset="-122"/>
              </a:rPr>
              <a:t>开发者在协作周期中扮演的实质角色</a:t>
            </a:r>
            <a:r>
              <a:rPr lang="zh-CN" altLang="en-US" sz="1400" kern="100" dirty="0">
                <a:effectLst/>
                <a:latin typeface="+mn-ea"/>
                <a:cs typeface="江城圆体 400W" panose="020B0500000000000000" pitchFamily="34" charset="-122"/>
              </a:rPr>
              <a:t>。通过审计</a:t>
            </a:r>
            <a:r>
              <a:rPr lang="zh-CN" altLang="en-US" sz="1400" b="1" kern="100" dirty="0">
                <a:effectLst/>
                <a:latin typeface="+mn-ea"/>
                <a:cs typeface="江城圆体 400W" panose="020B0500000000000000" pitchFamily="34" charset="-122"/>
              </a:rPr>
              <a:t>代码合并（</a:t>
            </a:r>
            <a:r>
              <a:rPr lang="en-US" altLang="zh-CN" sz="1400" b="1" kern="100" dirty="0">
                <a:effectLst/>
                <a:latin typeface="+mn-ea"/>
                <a:cs typeface="江城圆体 400W" panose="020B0500000000000000" pitchFamily="34" charset="-122"/>
              </a:rPr>
              <a:t>PR</a:t>
            </a:r>
            <a:r>
              <a:rPr lang="zh-CN" altLang="en-US" sz="1400" b="1" kern="100" dirty="0">
                <a:effectLst/>
                <a:latin typeface="+mn-ea"/>
                <a:cs typeface="江城圆体 400W" panose="020B0500000000000000" pitchFamily="34" charset="-122"/>
              </a:rPr>
              <a:t>）</a:t>
            </a:r>
            <a:r>
              <a:rPr lang="zh-CN" altLang="en-US" sz="1400" kern="100" dirty="0">
                <a:effectLst/>
                <a:latin typeface="+mn-ea"/>
                <a:cs typeface="江城圆体 400W" panose="020B0500000000000000" pitchFamily="34" charset="-122"/>
              </a:rPr>
              <a:t>的逻辑复杂度、</a:t>
            </a:r>
            <a:r>
              <a:rPr lang="en-US" altLang="zh-CN" sz="1400" b="1" kern="100" dirty="0">
                <a:effectLst/>
                <a:latin typeface="+mn-ea"/>
                <a:cs typeface="江城圆体 400W" panose="020B0500000000000000" pitchFamily="34" charset="-122"/>
              </a:rPr>
              <a:t>Issue </a:t>
            </a:r>
            <a:r>
              <a:rPr lang="zh-CN" altLang="en-US" sz="1400" b="1" kern="100" dirty="0">
                <a:effectLst/>
                <a:latin typeface="+mn-ea"/>
                <a:cs typeface="江城圆体 400W" panose="020B0500000000000000" pitchFamily="34" charset="-122"/>
              </a:rPr>
              <a:t>处理</a:t>
            </a:r>
            <a:r>
              <a:rPr lang="zh-CN" altLang="en-US" sz="1400" kern="100" dirty="0">
                <a:effectLst/>
                <a:latin typeface="+mn-ea"/>
                <a:cs typeface="江城圆体 400W" panose="020B0500000000000000" pitchFamily="34" charset="-122"/>
              </a:rPr>
              <a:t>的深度以及</a:t>
            </a:r>
            <a:r>
              <a:rPr lang="zh-CN" altLang="en-US" sz="1400" b="1" kern="100" dirty="0">
                <a:effectLst/>
                <a:latin typeface="+mn-ea"/>
                <a:cs typeface="江城圆体 400W" panose="020B0500000000000000" pitchFamily="34" charset="-122"/>
              </a:rPr>
              <a:t>代码审查（</a:t>
            </a:r>
            <a:r>
              <a:rPr lang="en-US" altLang="zh-CN" sz="1400" b="1" kern="100" dirty="0">
                <a:effectLst/>
                <a:latin typeface="+mn-ea"/>
                <a:cs typeface="江城圆体 400W" panose="020B0500000000000000" pitchFamily="34" charset="-122"/>
              </a:rPr>
              <a:t>Review</a:t>
            </a:r>
            <a:r>
              <a:rPr lang="zh-CN" altLang="en-US" sz="1400" b="1" kern="100" dirty="0">
                <a:effectLst/>
                <a:latin typeface="+mn-ea"/>
                <a:cs typeface="江城圆体 400W" panose="020B0500000000000000" pitchFamily="34" charset="-122"/>
              </a:rPr>
              <a:t>）</a:t>
            </a:r>
            <a:r>
              <a:rPr lang="zh-CN" altLang="en-US" sz="1400" kern="100" dirty="0">
                <a:effectLst/>
                <a:latin typeface="+mn-ea"/>
                <a:cs typeface="江城圆体 400W" panose="020B0500000000000000" pitchFamily="34" charset="-122"/>
              </a:rPr>
              <a:t>的专业度等行为分析，精准判定其为底层架构师（关注系统健壮性）、核心维护者（关注社区治理）还是性能优化专家（关注执行效率），让贡献具备角色感。</a:t>
            </a:r>
            <a:endParaRPr lang="zh-CN" altLang="en-US" sz="1400" kern="100" dirty="0">
              <a:effectLst/>
              <a:latin typeface="+mn-ea"/>
              <a:cs typeface="江城圆体 400W" panose="020B0500000000000000" pitchFamily="34" charset="-122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 idx="17826049"/>
            <p:custDataLst>
              <p:tags r:id="rId1"/>
            </p:custDataLst>
          </p:nvPr>
        </p:nvSpPr>
        <p:spPr/>
        <p:txBody>
          <a:bodyPr/>
          <a:p>
            <a:r>
              <a:rPr lang="zh-CN" altLang="en-US"/>
              <a:t>开源社区应用场景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7826561"/>
            <p:custDataLst>
              <p:tags r:id="rId2"/>
            </p:custDataLst>
          </p:nvPr>
        </p:nvSpPr>
        <p:spPr/>
        <p:txBody>
          <a:bodyPr/>
          <a:p>
            <a:r>
              <a:rPr lang="en-US" altLang="en-US"/>
              <a:t>0</a:t>
            </a:r>
            <a:r>
              <a:rPr lang="en-US" altLang="zh-CN">
                <a:cs typeface="Arial" panose="020B0604020202020204" pitchFamily="34" charset="0"/>
              </a:rPr>
              <a:t>4</a:t>
            </a:r>
            <a:endParaRPr lang="en-US" altLang="en-US"/>
          </a:p>
        </p:txBody>
      </p:sp>
    </p:spTree>
    <p:custDataLst>
      <p:tags r:id="rId3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>
          <a:xfrm>
            <a:off x="609589" y="451429"/>
            <a:ext cx="10972800" cy="609600"/>
          </a:xfrm>
        </p:spPr>
        <p:txBody>
          <a:bodyPr>
            <a:normAutofit/>
          </a:bodyPr>
          <a:p>
            <a:r>
              <a:rPr lang="zh-CN" altLang="en-US"/>
              <a:t>社区生命力洞察：量化治理与核心成员梯队建设</a:t>
            </a:r>
            <a:endParaRPr lang="zh-CN" altLang="en-US"/>
          </a:p>
        </p:txBody>
      </p:sp>
      <p:sp>
        <p:nvSpPr>
          <p:cNvPr id="21" name="文本框 20"/>
          <p:cNvSpPr txBox="1"/>
          <p:nvPr userDrawn="1"/>
        </p:nvSpPr>
        <p:spPr>
          <a:xfrm>
            <a:off x="465907" y="1908345"/>
            <a:ext cx="7582815" cy="3443573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 algn="l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b="1" kern="100" dirty="0">
                <a:effectLst/>
                <a:latin typeface="+mn-ea"/>
                <a:cs typeface="江城圆体 400W" panose="020B0500000000000000" pitchFamily="34" charset="-122"/>
              </a:rPr>
              <a:t>贡献者画像</a:t>
            </a:r>
            <a:r>
              <a:rPr lang="zh-CN" altLang="en-US" kern="100" dirty="0">
                <a:effectLst/>
                <a:latin typeface="+mn-ea"/>
                <a:cs typeface="江城圆体 400W" panose="020B0500000000000000" pitchFamily="34" charset="-122"/>
              </a:rPr>
              <a:t>：实时解构项目内部的角色分布。通过代表性仓库分析，识别谁是负责底层架构的</a:t>
            </a:r>
            <a:r>
              <a:rPr lang="en-US" altLang="zh-CN" kern="100" dirty="0">
                <a:effectLst/>
                <a:latin typeface="+mn-ea"/>
                <a:cs typeface="江城圆体 400W" panose="020B0500000000000000" pitchFamily="34" charset="-122"/>
              </a:rPr>
              <a:t>“</a:t>
            </a:r>
            <a:r>
              <a:rPr lang="zh-CN" altLang="en-US" kern="100" dirty="0">
                <a:effectLst/>
                <a:latin typeface="+mn-ea"/>
                <a:cs typeface="江城圆体 400W" panose="020B0500000000000000" pitchFamily="34" charset="-122"/>
              </a:rPr>
              <a:t>架构师</a:t>
            </a:r>
            <a:r>
              <a:rPr lang="en-US" altLang="zh-CN" kern="100" dirty="0">
                <a:effectLst/>
                <a:latin typeface="+mn-ea"/>
                <a:cs typeface="江城圆体 400W" panose="020B0500000000000000" pitchFamily="34" charset="-122"/>
              </a:rPr>
              <a:t>”</a:t>
            </a:r>
            <a:r>
              <a:rPr lang="zh-CN" altLang="en-US" kern="100" dirty="0">
                <a:effectLst/>
                <a:latin typeface="+mn-ea"/>
                <a:cs typeface="江城圆体 400W" panose="020B0500000000000000" pitchFamily="34" charset="-122"/>
              </a:rPr>
              <a:t>，谁是活跃在</a:t>
            </a:r>
            <a:r>
              <a:rPr lang="en-US" altLang="zh-CN" kern="100" dirty="0">
                <a:effectLst/>
                <a:latin typeface="+mn-ea"/>
                <a:cs typeface="江城圆体 400W" panose="020B0500000000000000" pitchFamily="34" charset="-122"/>
              </a:rPr>
              <a:t> Issue </a:t>
            </a:r>
            <a:r>
              <a:rPr lang="zh-CN" altLang="en-US" kern="100" dirty="0">
                <a:effectLst/>
                <a:latin typeface="+mn-ea"/>
                <a:cs typeface="江城圆体 400W" panose="020B0500000000000000" pitchFamily="34" charset="-122"/>
              </a:rPr>
              <a:t>区的</a:t>
            </a:r>
            <a:r>
              <a:rPr lang="en-US" altLang="zh-CN" kern="100" dirty="0">
                <a:effectLst/>
                <a:latin typeface="+mn-ea"/>
                <a:cs typeface="江城圆体 400W" panose="020B0500000000000000" pitchFamily="34" charset="-122"/>
              </a:rPr>
              <a:t>“</a:t>
            </a:r>
            <a:r>
              <a:rPr lang="zh-CN" altLang="en-US" kern="100" dirty="0">
                <a:effectLst/>
                <a:latin typeface="+mn-ea"/>
                <a:cs typeface="江城圆体 400W" panose="020B0500000000000000" pitchFamily="34" charset="-122"/>
              </a:rPr>
              <a:t>布道师</a:t>
            </a:r>
            <a:r>
              <a:rPr lang="en-US" altLang="zh-CN" kern="100" dirty="0">
                <a:effectLst/>
                <a:latin typeface="+mn-ea"/>
                <a:cs typeface="江城圆体 400W" panose="020B0500000000000000" pitchFamily="34" charset="-122"/>
              </a:rPr>
              <a:t>”</a:t>
            </a:r>
            <a:r>
              <a:rPr lang="zh-CN" altLang="en-US" kern="100" dirty="0">
                <a:effectLst/>
                <a:latin typeface="+mn-ea"/>
                <a:cs typeface="江城圆体 400W" panose="020B0500000000000000" pitchFamily="34" charset="-122"/>
              </a:rPr>
              <a:t>。</a:t>
            </a:r>
            <a:endParaRPr lang="zh-CN" altLang="en-US" kern="100" dirty="0">
              <a:effectLst/>
              <a:latin typeface="+mn-ea"/>
              <a:cs typeface="江城圆体 400W" panose="020B0500000000000000" pitchFamily="34" charset="-122"/>
            </a:endParaRPr>
          </a:p>
          <a:p>
            <a:pPr marL="285750" indent="-285750" algn="l">
              <a:lnSpc>
                <a:spcPct val="140000"/>
              </a:lnSpc>
              <a:buFont typeface="Arial" panose="020B0604020202020204" pitchFamily="34" charset="0"/>
              <a:buChar char="•"/>
            </a:pPr>
            <a:endParaRPr lang="en-US" altLang="zh-CN" kern="100" dirty="0">
              <a:effectLst/>
              <a:latin typeface="+mn-ea"/>
              <a:cs typeface="江城圆体 400W" panose="020B0500000000000000" pitchFamily="34" charset="-122"/>
            </a:endParaRPr>
          </a:p>
          <a:p>
            <a:pPr marL="285750" indent="-285750" algn="l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b="1" kern="100" dirty="0">
                <a:effectLst/>
                <a:latin typeface="+mn-ea"/>
                <a:cs typeface="江城圆体 400W" panose="020B0500000000000000" pitchFamily="34" charset="-122"/>
              </a:rPr>
              <a:t>流失预警</a:t>
            </a:r>
            <a:r>
              <a:rPr lang="zh-CN" altLang="en-US" kern="100" dirty="0">
                <a:effectLst/>
                <a:latin typeface="+mn-ea"/>
                <a:cs typeface="江城圆体 400W" panose="020B0500000000000000" pitchFamily="34" charset="-122"/>
              </a:rPr>
              <a:t>：观测</a:t>
            </a:r>
            <a:r>
              <a:rPr lang="en-US" altLang="zh-CN" kern="100" dirty="0">
                <a:effectLst/>
                <a:latin typeface="+mn-ea"/>
                <a:cs typeface="江城圆体 400W" panose="020B0500000000000000" pitchFamily="34" charset="-122"/>
              </a:rPr>
              <a:t> OpenRank </a:t>
            </a:r>
            <a:r>
              <a:rPr lang="zh-CN" altLang="en-US" kern="100" dirty="0">
                <a:effectLst/>
                <a:latin typeface="+mn-ea"/>
                <a:cs typeface="江城圆体 400W" panose="020B0500000000000000" pitchFamily="34" charset="-122"/>
              </a:rPr>
              <a:t>走势，当核心贡献者的活跃度出现断崖式下跌时，及时介入社区关怀。</a:t>
            </a:r>
            <a:endParaRPr lang="zh-CN" altLang="en-US" kern="100" dirty="0">
              <a:effectLst/>
              <a:latin typeface="+mn-ea"/>
              <a:cs typeface="江城圆体 400W" panose="020B0500000000000000" pitchFamily="34" charset="-122"/>
            </a:endParaRPr>
          </a:p>
          <a:p>
            <a:pPr marL="285750" indent="-285750" algn="l">
              <a:lnSpc>
                <a:spcPct val="140000"/>
              </a:lnSpc>
              <a:buFont typeface="Arial" panose="020B0604020202020204" pitchFamily="34" charset="0"/>
              <a:buChar char="•"/>
            </a:pPr>
            <a:endParaRPr lang="en-US" altLang="zh-CN" kern="100" dirty="0">
              <a:effectLst/>
              <a:latin typeface="+mn-ea"/>
              <a:cs typeface="江城圆体 400W" panose="020B0500000000000000" pitchFamily="34" charset="-122"/>
            </a:endParaRPr>
          </a:p>
          <a:p>
            <a:pPr marL="285750" indent="-285750" algn="l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b="1" kern="100" dirty="0">
                <a:effectLst/>
                <a:latin typeface="+mn-ea"/>
                <a:cs typeface="江城圆体 400W" panose="020B0500000000000000" pitchFamily="34" charset="-122"/>
              </a:rPr>
              <a:t>治理自动化</a:t>
            </a:r>
            <a:r>
              <a:rPr lang="zh-CN" altLang="en-US" kern="100" dirty="0">
                <a:effectLst/>
                <a:latin typeface="+mn-ea"/>
                <a:cs typeface="江城圆体 400W" panose="020B0500000000000000" pitchFamily="34" charset="-122"/>
              </a:rPr>
              <a:t>：基于贡献得分公式，为社区晋升（从</a:t>
            </a:r>
            <a:r>
              <a:rPr lang="en-US" altLang="zh-CN" kern="100" dirty="0">
                <a:effectLst/>
                <a:latin typeface="+mn-ea"/>
                <a:cs typeface="江城圆体 400W" panose="020B0500000000000000" pitchFamily="34" charset="-122"/>
              </a:rPr>
              <a:t> Contributor </a:t>
            </a:r>
            <a:r>
              <a:rPr lang="zh-CN" altLang="en-US" kern="100" dirty="0">
                <a:effectLst/>
                <a:latin typeface="+mn-ea"/>
                <a:cs typeface="江城圆体 400W" panose="020B0500000000000000" pitchFamily="34" charset="-122"/>
              </a:rPr>
              <a:t>到</a:t>
            </a:r>
            <a:r>
              <a:rPr lang="en-US" altLang="zh-CN" kern="100" dirty="0">
                <a:effectLst/>
                <a:latin typeface="+mn-ea"/>
                <a:cs typeface="江城圆体 400W" panose="020B0500000000000000" pitchFamily="34" charset="-122"/>
              </a:rPr>
              <a:t> Maintainer</a:t>
            </a:r>
            <a:r>
              <a:rPr lang="zh-CN" altLang="en-US" kern="100" dirty="0">
                <a:effectLst/>
                <a:latin typeface="+mn-ea"/>
                <a:cs typeface="江城圆体 400W" panose="020B0500000000000000" pitchFamily="34" charset="-122"/>
              </a:rPr>
              <a:t>）提供客观、透明的数据依据。</a:t>
            </a:r>
            <a:endParaRPr lang="zh-CN" altLang="en-US" kern="100" dirty="0">
              <a:effectLst/>
              <a:latin typeface="+mn-ea"/>
              <a:cs typeface="江城圆体 400W" panose="020B0500000000000000" pitchFamily="34" charset="-122"/>
            </a:endParaRPr>
          </a:p>
        </p:txBody>
      </p:sp>
      <p:sp>
        <p:nvSpPr>
          <p:cNvPr id="22" name="文本框 21"/>
          <p:cNvSpPr txBox="1"/>
          <p:nvPr userDrawn="1"/>
        </p:nvSpPr>
        <p:spPr>
          <a:xfrm>
            <a:off x="293556" y="6040114"/>
            <a:ext cx="10757824" cy="468157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>
              <a:lnSpc>
                <a:spcPct val="140000"/>
              </a:lnSpc>
            </a:pPr>
            <a:r>
              <a:rPr lang="zh-CN" altLang="en-US" sz="2400" b="1" i="1" kern="100" dirty="0">
                <a:effectLst/>
                <a:latin typeface="+mn-ea"/>
                <a:cs typeface="江城圆体 400W" panose="020B0500000000000000" pitchFamily="34" charset="-122"/>
              </a:rPr>
              <a:t>用数据丈量社区热度，将</a:t>
            </a:r>
            <a:r>
              <a:rPr lang="en-US" altLang="zh-CN" sz="2400" b="1" i="1" kern="100" dirty="0">
                <a:effectLst/>
                <a:latin typeface="+mn-ea"/>
                <a:cs typeface="江城圆体 400W" panose="020B0500000000000000" pitchFamily="34" charset="-122"/>
              </a:rPr>
              <a:t>‘</a:t>
            </a:r>
            <a:r>
              <a:rPr lang="zh-CN" altLang="en-US" sz="2400" b="1" i="1" kern="100" dirty="0">
                <a:effectLst/>
                <a:latin typeface="+mn-ea"/>
                <a:cs typeface="江城圆体 400W" panose="020B0500000000000000" pitchFamily="34" charset="-122"/>
              </a:rPr>
              <a:t>感性</a:t>
            </a:r>
            <a:r>
              <a:rPr lang="en-US" altLang="zh-CN" sz="2400" b="1" i="1" kern="100" dirty="0">
                <a:effectLst/>
                <a:latin typeface="+mn-ea"/>
                <a:cs typeface="江城圆体 400W" panose="020B0500000000000000" pitchFamily="34" charset="-122"/>
              </a:rPr>
              <a:t>’</a:t>
            </a:r>
            <a:r>
              <a:rPr lang="zh-CN" altLang="en-US" sz="2400" b="1" i="1" kern="100" dirty="0">
                <a:effectLst/>
                <a:latin typeface="+mn-ea"/>
                <a:cs typeface="江城圆体 400W" panose="020B0500000000000000" pitchFamily="34" charset="-122"/>
              </a:rPr>
              <a:t>的社区治理转化为</a:t>
            </a:r>
            <a:r>
              <a:rPr lang="en-US" altLang="zh-CN" sz="2400" b="1" i="1" kern="100" dirty="0">
                <a:effectLst/>
                <a:latin typeface="+mn-ea"/>
                <a:cs typeface="江城圆体 400W" panose="020B0500000000000000" pitchFamily="34" charset="-122"/>
              </a:rPr>
              <a:t>‘</a:t>
            </a:r>
            <a:r>
              <a:rPr lang="zh-CN" altLang="en-US" sz="2400" b="1" i="1" kern="100" dirty="0">
                <a:effectLst/>
                <a:latin typeface="+mn-ea"/>
                <a:cs typeface="江城圆体 400W" panose="020B0500000000000000" pitchFamily="34" charset="-122"/>
              </a:rPr>
              <a:t>理性</a:t>
            </a:r>
            <a:r>
              <a:rPr lang="en-US" altLang="zh-CN" sz="2400" b="1" i="1" kern="100" dirty="0">
                <a:effectLst/>
                <a:latin typeface="+mn-ea"/>
                <a:cs typeface="江城圆体 400W" panose="020B0500000000000000" pitchFamily="34" charset="-122"/>
              </a:rPr>
              <a:t>’</a:t>
            </a:r>
            <a:r>
              <a:rPr lang="zh-CN" altLang="en-US" sz="2400" b="1" i="1" kern="100" dirty="0">
                <a:effectLst/>
                <a:latin typeface="+mn-ea"/>
                <a:cs typeface="江城圆体 400W" panose="020B0500000000000000" pitchFamily="34" charset="-122"/>
              </a:rPr>
              <a:t>的数据驱动。</a:t>
            </a:r>
            <a:endParaRPr lang="zh-CN" altLang="en-US" sz="2400" b="1" i="1" kern="100" dirty="0">
              <a:effectLst/>
              <a:latin typeface="+mn-ea"/>
              <a:cs typeface="江城圆体 400W" panose="020B0500000000000000" pitchFamily="34" charset="-122"/>
            </a:endParaRPr>
          </a:p>
        </p:txBody>
      </p:sp>
      <p:pic>
        <p:nvPicPr>
          <p:cNvPr id="4" name="图片 3" descr="post_object_image_16954844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9810" y="1147228"/>
            <a:ext cx="2886075" cy="480060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副标题 1"/>
          <p:cNvSpPr>
            <a:spLocks noGrp="1"/>
          </p:cNvSpPr>
          <p:nvPr>
            <p:ph type="subTitle" idx="16386"/>
            <p:custDataLst>
              <p:tags r:id="rId1"/>
            </p:custDataLst>
          </p:nvPr>
        </p:nvSpPr>
        <p:spPr/>
        <p:txBody>
          <a:bodyPr/>
          <a:p>
            <a:r>
              <a:rPr lang="zh-CN" altLang="en-US"/>
              <a:t>CONTENTS</a:t>
            </a:r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ctrTitle" idx="16385"/>
            <p:custDataLst>
              <p:tags r:id="rId2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目录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idx="16388"/>
            <p:custDataLst>
              <p:tags r:id="rId3"/>
            </p:custDataLst>
          </p:nvPr>
        </p:nvSpPr>
        <p:spPr>
          <a:xfrm>
            <a:off x="3691076" y="1963190"/>
            <a:ext cx="596900" cy="508000"/>
          </a:xfrm>
        </p:spPr>
        <p:txBody>
          <a:bodyPr/>
          <a:p>
            <a:r>
              <a:rPr lang="en-US" altLang="en-US"/>
              <a:t>01</a:t>
            </a:r>
            <a:endParaRPr lang="en-US" altLang="en-US"/>
          </a:p>
        </p:txBody>
      </p:sp>
      <p:sp>
        <p:nvSpPr>
          <p:cNvPr id="5" name="装饰  0"/>
          <p:cNvSpPr>
            <a:spLocks noGrp="1"/>
          </p:cNvSpPr>
          <p:nvPr>
            <p:ph type="body" idx="16399"/>
            <p:custDataLst>
              <p:tags r:id="rId4"/>
            </p:custDataLst>
          </p:nvPr>
        </p:nvSpPr>
        <p:spPr>
          <a:xfrm>
            <a:off x="4472126" y="1886990"/>
            <a:ext cx="25400" cy="762000"/>
          </a:xfrm>
        </p:spPr>
        <p:txBody>
          <a:bodyPr/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idx="16387"/>
            <p:custDataLst>
              <p:tags r:id="rId5"/>
            </p:custDataLst>
          </p:nvPr>
        </p:nvSpPr>
        <p:spPr>
          <a:xfrm>
            <a:off x="4700726" y="1810790"/>
            <a:ext cx="2324100" cy="914400"/>
          </a:xfrm>
        </p:spPr>
        <p:txBody>
          <a:bodyPr>
            <a:normAutofit/>
          </a:bodyPr>
          <a:p>
            <a:r>
              <a:rPr lang="zh-CN" altLang="en-US"/>
              <a:t>项目</a:t>
            </a:r>
            <a:r>
              <a:rPr lang="zh-CN" altLang="en-US">
                <a:solidFill>
                  <a:schemeClr val="tx1"/>
                </a:solidFill>
                <a:cs typeface="Arial" panose="020B0604020202020204" pitchFamily="34" charset="0"/>
              </a:rPr>
              <a:t>背景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idx="16390"/>
            <p:custDataLst>
              <p:tags r:id="rId6"/>
            </p:custDataLst>
          </p:nvPr>
        </p:nvSpPr>
        <p:spPr>
          <a:xfrm>
            <a:off x="7187307" y="1963190"/>
            <a:ext cx="587792" cy="508045"/>
          </a:xfrm>
        </p:spPr>
        <p:txBody>
          <a:bodyPr/>
          <a:p>
            <a:r>
              <a:rPr lang="en-US" altLang="en-US"/>
              <a:t>02</a:t>
            </a:r>
            <a:endParaRPr lang="en-US" altLang="en-US"/>
          </a:p>
        </p:txBody>
      </p:sp>
      <p:sp>
        <p:nvSpPr>
          <p:cNvPr id="8" name="装饰  3"/>
          <p:cNvSpPr>
            <a:spLocks noGrp="1"/>
          </p:cNvSpPr>
          <p:nvPr>
            <p:ph type="body" idx="16400"/>
            <p:custDataLst>
              <p:tags r:id="rId7"/>
            </p:custDataLst>
          </p:nvPr>
        </p:nvSpPr>
        <p:spPr>
          <a:xfrm>
            <a:off x="7959249" y="1886990"/>
            <a:ext cx="25400" cy="762000"/>
          </a:xfrm>
        </p:spPr>
        <p:txBody>
          <a:bodyPr/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9" name="文本占位符 8"/>
          <p:cNvSpPr>
            <a:spLocks noGrp="1"/>
          </p:cNvSpPr>
          <p:nvPr>
            <p:ph type="body" idx="16389"/>
            <p:custDataLst>
              <p:tags r:id="rId8"/>
            </p:custDataLst>
          </p:nvPr>
        </p:nvSpPr>
        <p:spPr>
          <a:xfrm>
            <a:off x="8187849" y="1810790"/>
            <a:ext cx="2324100" cy="914400"/>
          </a:xfrm>
        </p:spPr>
        <p:txBody>
          <a:bodyPr>
            <a:normAutofit/>
          </a:bodyPr>
          <a:p>
            <a:r>
              <a:rPr lang="zh-CN" altLang="en-US"/>
              <a:t>项目</a:t>
            </a:r>
            <a:r>
              <a:rPr lang="zh-CN" altLang="en-US">
                <a:cs typeface="Arial" panose="020B0604020202020204" pitchFamily="34" charset="0"/>
              </a:rPr>
              <a:t>概述</a:t>
            </a:r>
            <a:endParaRPr lang="zh-CN" altLang="en-US"/>
          </a:p>
        </p:txBody>
      </p:sp>
      <p:sp>
        <p:nvSpPr>
          <p:cNvPr id="13" name="文本占位符 12"/>
          <p:cNvSpPr>
            <a:spLocks noGrp="1"/>
          </p:cNvSpPr>
          <p:nvPr>
            <p:ph type="body" idx="16394"/>
            <p:custDataLst>
              <p:tags r:id="rId9"/>
            </p:custDataLst>
          </p:nvPr>
        </p:nvSpPr>
        <p:spPr>
          <a:xfrm>
            <a:off x="7241954" y="3517899"/>
            <a:ext cx="596900" cy="508000"/>
          </a:xfrm>
        </p:spPr>
        <p:txBody>
          <a:bodyPr/>
          <a:p>
            <a:r>
              <a:rPr lang="en-US" altLang="en-US"/>
              <a:t>04</a:t>
            </a:r>
            <a:endParaRPr lang="en-US" altLang="en-US"/>
          </a:p>
        </p:txBody>
      </p:sp>
      <p:sp>
        <p:nvSpPr>
          <p:cNvPr id="14" name="装饰  9"/>
          <p:cNvSpPr>
            <a:spLocks noGrp="1"/>
          </p:cNvSpPr>
          <p:nvPr>
            <p:ph type="body" idx="16402"/>
            <p:custDataLst>
              <p:tags r:id="rId10"/>
            </p:custDataLst>
          </p:nvPr>
        </p:nvSpPr>
        <p:spPr>
          <a:xfrm>
            <a:off x="7946311" y="3441738"/>
            <a:ext cx="25400" cy="762000"/>
          </a:xfrm>
        </p:spPr>
        <p:txBody>
          <a:bodyPr/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5" name="文本占位符 14"/>
          <p:cNvSpPr>
            <a:spLocks noGrp="1"/>
          </p:cNvSpPr>
          <p:nvPr>
            <p:ph type="body" idx="16393"/>
            <p:custDataLst>
              <p:tags r:id="rId11"/>
            </p:custDataLst>
          </p:nvPr>
        </p:nvSpPr>
        <p:spPr>
          <a:xfrm>
            <a:off x="8187860" y="3365538"/>
            <a:ext cx="2615552" cy="914400"/>
          </a:xfrm>
        </p:spPr>
        <p:txBody>
          <a:bodyPr>
            <a:normAutofit/>
          </a:bodyPr>
          <a:p>
            <a:r>
              <a:rPr lang="zh-CN" altLang="en-US"/>
              <a:t>开源社区应用场景</a:t>
            </a:r>
            <a:endParaRPr lang="zh-CN" altLang="en-US"/>
          </a:p>
        </p:txBody>
      </p:sp>
      <p:sp>
        <p:nvSpPr>
          <p:cNvPr id="19" name="文本占位符 9"/>
          <p:cNvSpPr>
            <a:spLocks noGrp="1"/>
          </p:cNvSpPr>
          <p:nvPr>
            <p:custDataLst>
              <p:tags r:id="rId12"/>
            </p:custDataLst>
          </p:nvPr>
        </p:nvSpPr>
        <p:spPr>
          <a:xfrm>
            <a:off x="3699674" y="3487217"/>
            <a:ext cx="596900" cy="508000"/>
          </a:xfrm>
          <a:prstGeom prst="rect">
            <a:avLst/>
          </a:prstGeom>
          <a:noFill/>
        </p:spPr>
        <p:txBody>
          <a:bodyPr vert="horz" wrap="none" lIns="0" tIns="0" rIns="0" bIns="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4000" b="0" kern="1200" spc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538480" indent="-20637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98830" indent="-16192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30605" indent="-14922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35075" indent="-127000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/>
              <a:t>03</a:t>
            </a:r>
            <a:endParaRPr lang="en-US" altLang="en-US"/>
          </a:p>
        </p:txBody>
      </p:sp>
      <p:sp>
        <p:nvSpPr>
          <p:cNvPr id="20" name="装饰  6"/>
          <p:cNvSpPr>
            <a:spLocks noGrp="1"/>
          </p:cNvSpPr>
          <p:nvPr>
            <p:custDataLst>
              <p:tags r:id="rId13"/>
            </p:custDataLst>
          </p:nvPr>
        </p:nvSpPr>
        <p:spPr>
          <a:xfrm>
            <a:off x="4472141" y="3284021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480" indent="-20637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98830" indent="-16192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30605" indent="-14922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35075" indent="-127000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21" name="文本占位符 11"/>
          <p:cNvSpPr>
            <a:spLocks noGrp="1"/>
          </p:cNvSpPr>
          <p:nvPr>
            <p:custDataLst>
              <p:tags r:id="rId14"/>
            </p:custDataLst>
          </p:nvPr>
        </p:nvSpPr>
        <p:spPr>
          <a:xfrm>
            <a:off x="4700749" y="3284036"/>
            <a:ext cx="2324100" cy="914400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480" indent="-20637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98830" indent="-16192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30605" indent="-14922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35075" indent="-127000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核心特性</a:t>
            </a:r>
            <a:endParaRPr lang="zh-CN" altLang="en-US"/>
          </a:p>
        </p:txBody>
      </p:sp>
      <p:sp>
        <p:nvSpPr>
          <p:cNvPr id="43" name="文本占位符 9"/>
          <p:cNvSpPr>
            <a:spLocks noGrp="1"/>
          </p:cNvSpPr>
          <p:nvPr>
            <p:custDataLst>
              <p:tags r:id="rId15"/>
            </p:custDataLst>
          </p:nvPr>
        </p:nvSpPr>
        <p:spPr>
          <a:xfrm>
            <a:off x="3691172" y="4861430"/>
            <a:ext cx="596900" cy="508000"/>
          </a:xfrm>
          <a:prstGeom prst="rect">
            <a:avLst/>
          </a:prstGeom>
          <a:noFill/>
        </p:spPr>
        <p:txBody>
          <a:bodyPr vert="horz" wrap="none" lIns="0" tIns="0" rIns="0" bIns="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4000" b="0" kern="1200" spc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538480" indent="-20637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98830" indent="-16192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30605" indent="-14922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35075" indent="-127000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/>
              <a:t>0</a:t>
            </a:r>
            <a:r>
              <a:rPr lang="en-US" altLang="zh-CN">
                <a:cs typeface="Arial" panose="020B0604020202020204" pitchFamily="34" charset="0"/>
              </a:rPr>
              <a:t>5</a:t>
            </a:r>
            <a:endParaRPr lang="en-US" altLang="en-US"/>
          </a:p>
        </p:txBody>
      </p:sp>
      <p:sp>
        <p:nvSpPr>
          <p:cNvPr id="44" name="装饰  6"/>
          <p:cNvSpPr>
            <a:spLocks noGrp="1"/>
          </p:cNvSpPr>
          <p:nvPr>
            <p:custDataLst>
              <p:tags r:id="rId16"/>
            </p:custDataLst>
          </p:nvPr>
        </p:nvSpPr>
        <p:spPr>
          <a:xfrm>
            <a:off x="4472141" y="4734448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480" indent="-20637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98830" indent="-16192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30605" indent="-14922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35075" indent="-127000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45" name="文本占位符 11"/>
          <p:cNvSpPr>
            <a:spLocks noGrp="1"/>
          </p:cNvSpPr>
          <p:nvPr>
            <p:custDataLst>
              <p:tags r:id="rId17"/>
            </p:custDataLst>
          </p:nvPr>
        </p:nvSpPr>
        <p:spPr>
          <a:xfrm>
            <a:off x="4700749" y="4658230"/>
            <a:ext cx="2324100" cy="914400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480" indent="-20637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98830" indent="-16192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30605" indent="-14922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35075" indent="-127000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完成情况</a:t>
            </a:r>
            <a:endParaRPr lang="zh-CN" altLang="en-US"/>
          </a:p>
        </p:txBody>
      </p:sp>
    </p:spTree>
    <p:custDataLst>
      <p:tags r:id="rId18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>
          <a:xfrm>
            <a:off x="394629" y="351243"/>
            <a:ext cx="10972800" cy="609600"/>
          </a:xfrm>
        </p:spPr>
        <p:txBody>
          <a:bodyPr>
            <a:normAutofit/>
          </a:bodyPr>
          <a:p>
            <a:r>
              <a:rPr lang="zh-CN" altLang="en-US"/>
              <a:t>从</a:t>
            </a:r>
            <a:r>
              <a:rPr lang="en-US" altLang="zh-CN"/>
              <a:t>“</a:t>
            </a:r>
            <a:r>
              <a:rPr lang="zh-CN" altLang="en-US"/>
              <a:t>简历筛选</a:t>
            </a:r>
            <a:r>
              <a:rPr lang="en-US" altLang="zh-CN"/>
              <a:t>”</a:t>
            </a:r>
            <a:r>
              <a:rPr lang="zh-CN" altLang="en-US"/>
              <a:t>到</a:t>
            </a:r>
            <a:r>
              <a:rPr lang="en-US" altLang="zh-CN"/>
              <a:t>“</a:t>
            </a:r>
            <a:r>
              <a:rPr lang="zh-CN" altLang="en-US"/>
              <a:t>能力画像</a:t>
            </a:r>
            <a:r>
              <a:rPr lang="en-US" altLang="zh-CN"/>
              <a:t>”</a:t>
            </a:r>
            <a:r>
              <a:rPr lang="zh-CN" altLang="en-US"/>
              <a:t>：优化技术招聘流程</a:t>
            </a:r>
            <a:endParaRPr lang="zh-CN" altLang="en-US"/>
          </a:p>
        </p:txBody>
      </p:sp>
      <p:sp>
        <p:nvSpPr>
          <p:cNvPr id="21" name="文本框 20"/>
          <p:cNvSpPr txBox="1"/>
          <p:nvPr userDrawn="1"/>
        </p:nvSpPr>
        <p:spPr>
          <a:xfrm>
            <a:off x="609572" y="1707211"/>
            <a:ext cx="7544174" cy="3443573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 algn="l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b="1" kern="100" dirty="0">
                <a:effectLst/>
                <a:latin typeface="+mn-ea"/>
                <a:cs typeface="江城圆体 400W" panose="020B0500000000000000" pitchFamily="34" charset="-122"/>
              </a:rPr>
              <a:t>精准入库</a:t>
            </a:r>
            <a:r>
              <a:rPr lang="zh-CN" altLang="en-US" kern="100" dirty="0">
                <a:effectLst/>
                <a:latin typeface="+mn-ea"/>
                <a:cs typeface="江城圆体 400W" panose="020B0500000000000000" pitchFamily="34" charset="-122"/>
              </a:rPr>
              <a:t>：通过技术栈图谱自动匹配岗位标签，将传统的关键词检索升级为基于代码事实的语义匹配。</a:t>
            </a:r>
            <a:endParaRPr lang="zh-CN" altLang="en-US" kern="100" dirty="0">
              <a:effectLst/>
              <a:latin typeface="+mn-ea"/>
              <a:cs typeface="江城圆体 400W" panose="020B0500000000000000" pitchFamily="34" charset="-122"/>
            </a:endParaRPr>
          </a:p>
          <a:p>
            <a:pPr marL="285750" indent="-285750" algn="l">
              <a:lnSpc>
                <a:spcPct val="140000"/>
              </a:lnSpc>
              <a:buFont typeface="Arial" panose="020B0604020202020204" pitchFamily="34" charset="0"/>
              <a:buChar char="•"/>
            </a:pPr>
            <a:endParaRPr lang="en-US" altLang="zh-CN" kern="100" dirty="0">
              <a:effectLst/>
              <a:latin typeface="+mn-ea"/>
              <a:cs typeface="江城圆体 400W" panose="020B0500000000000000" pitchFamily="34" charset="-122"/>
            </a:endParaRPr>
          </a:p>
          <a:p>
            <a:pPr marL="285750" indent="-285750" algn="l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b="1" kern="100" dirty="0">
                <a:effectLst/>
                <a:latin typeface="+mn-ea"/>
                <a:cs typeface="江城圆体 400W" panose="020B0500000000000000" pitchFamily="34" charset="-122"/>
              </a:rPr>
              <a:t>贡献背书</a:t>
            </a:r>
            <a:r>
              <a:rPr lang="zh-CN" altLang="en-US" kern="100" dirty="0">
                <a:effectLst/>
                <a:latin typeface="+mn-ea"/>
                <a:cs typeface="江城圆体 400W" panose="020B0500000000000000" pitchFamily="34" charset="-122"/>
              </a:rPr>
              <a:t>：利用</a:t>
            </a:r>
            <a:r>
              <a:rPr lang="en-US" altLang="zh-CN" kern="100" dirty="0">
                <a:effectLst/>
                <a:latin typeface="+mn-ea"/>
                <a:cs typeface="江城圆体 400W" panose="020B0500000000000000" pitchFamily="34" charset="-122"/>
              </a:rPr>
              <a:t> OpenRank </a:t>
            </a:r>
            <a:r>
              <a:rPr lang="zh-CN" altLang="en-US" kern="100" dirty="0">
                <a:effectLst/>
                <a:latin typeface="+mn-ea"/>
                <a:cs typeface="江城圆体 400W" panose="020B0500000000000000" pitchFamily="34" charset="-122"/>
              </a:rPr>
              <a:t>趋势验证候选人的社区地位，排除</a:t>
            </a:r>
            <a:r>
              <a:rPr lang="en-US" altLang="zh-CN" kern="100" dirty="0">
                <a:effectLst/>
                <a:latin typeface="+mn-ea"/>
                <a:cs typeface="江城圆体 400W" panose="020B0500000000000000" pitchFamily="34" charset="-122"/>
              </a:rPr>
              <a:t>“</a:t>
            </a:r>
            <a:r>
              <a:rPr lang="zh-CN" altLang="en-US" kern="100" dirty="0">
                <a:effectLst/>
                <a:latin typeface="+mn-ea"/>
                <a:cs typeface="江城圆体 400W" panose="020B0500000000000000" pitchFamily="34" charset="-122"/>
              </a:rPr>
              <a:t>简历水分</a:t>
            </a:r>
            <a:r>
              <a:rPr lang="en-US" altLang="zh-CN" kern="100" dirty="0">
                <a:effectLst/>
                <a:latin typeface="+mn-ea"/>
                <a:cs typeface="江城圆体 400W" panose="020B0500000000000000" pitchFamily="34" charset="-122"/>
              </a:rPr>
              <a:t>”</a:t>
            </a:r>
            <a:r>
              <a:rPr lang="zh-CN" altLang="en-US" kern="100" dirty="0">
                <a:effectLst/>
                <a:latin typeface="+mn-ea"/>
                <a:cs typeface="江城圆体 400W" panose="020B0500000000000000" pitchFamily="34" charset="-122"/>
              </a:rPr>
              <a:t>，降低招聘决策成本。</a:t>
            </a:r>
            <a:endParaRPr lang="zh-CN" altLang="en-US" kern="100" dirty="0">
              <a:effectLst/>
              <a:latin typeface="+mn-ea"/>
              <a:cs typeface="江城圆体 400W" panose="020B0500000000000000" pitchFamily="34" charset="-122"/>
            </a:endParaRPr>
          </a:p>
          <a:p>
            <a:pPr marL="285750" indent="-285750" algn="l">
              <a:lnSpc>
                <a:spcPct val="140000"/>
              </a:lnSpc>
              <a:buFont typeface="Arial" panose="020B0604020202020204" pitchFamily="34" charset="0"/>
              <a:buChar char="•"/>
            </a:pPr>
            <a:endParaRPr lang="en-US" altLang="zh-CN" kern="100" dirty="0">
              <a:effectLst/>
              <a:latin typeface="+mn-ea"/>
              <a:cs typeface="江城圆体 400W" panose="020B0500000000000000" pitchFamily="34" charset="-122"/>
            </a:endParaRPr>
          </a:p>
          <a:p>
            <a:pPr marL="285750" indent="-285750" algn="l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b="1" kern="100" dirty="0">
                <a:effectLst/>
                <a:latin typeface="+mn-ea"/>
                <a:cs typeface="江城圆体 400W" panose="020B0500000000000000" pitchFamily="34" charset="-122"/>
              </a:rPr>
              <a:t>面试辅助</a:t>
            </a:r>
            <a:r>
              <a:rPr lang="zh-CN" altLang="en-US" kern="100" dirty="0">
                <a:effectLst/>
                <a:latin typeface="+mn-ea"/>
                <a:cs typeface="江城圆体 400W" panose="020B0500000000000000" pitchFamily="34" charset="-122"/>
              </a:rPr>
              <a:t>：</a:t>
            </a:r>
            <a:r>
              <a:rPr lang="en-US" altLang="zh-CN" kern="100" dirty="0">
                <a:effectLst/>
                <a:latin typeface="+mn-ea"/>
                <a:cs typeface="江城圆体 400W" panose="020B0500000000000000" pitchFamily="34" charset="-122"/>
              </a:rPr>
              <a:t>MaxKB Agent </a:t>
            </a:r>
            <a:r>
              <a:rPr lang="zh-CN" altLang="en-US" kern="100" dirty="0">
                <a:effectLst/>
                <a:latin typeface="+mn-ea"/>
                <a:cs typeface="江城圆体 400W" panose="020B0500000000000000" pitchFamily="34" charset="-122"/>
              </a:rPr>
              <a:t>生成的项目总结，为面试官提供精准的追问切入点（如：针对该开发者在某</a:t>
            </a:r>
            <a:r>
              <a:rPr lang="en-US" altLang="zh-CN" kern="100" dirty="0">
                <a:effectLst/>
                <a:latin typeface="+mn-ea"/>
                <a:cs typeface="江城圆体 400W" panose="020B0500000000000000" pitchFamily="34" charset="-122"/>
              </a:rPr>
              <a:t> Java </a:t>
            </a:r>
            <a:r>
              <a:rPr lang="zh-CN" altLang="en-US" kern="100" dirty="0">
                <a:effectLst/>
                <a:latin typeface="+mn-ea"/>
                <a:cs typeface="江城圆体 400W" panose="020B0500000000000000" pitchFamily="34" charset="-122"/>
              </a:rPr>
              <a:t>中间件中的核心贡献进行深挖）。</a:t>
            </a:r>
            <a:endParaRPr lang="zh-CN" altLang="en-US" kern="100" dirty="0">
              <a:effectLst/>
              <a:latin typeface="+mn-ea"/>
              <a:cs typeface="江城圆体 400W" panose="020B0500000000000000" pitchFamily="34" charset="-122"/>
            </a:endParaRPr>
          </a:p>
        </p:txBody>
      </p:sp>
      <p:sp>
        <p:nvSpPr>
          <p:cNvPr id="22" name="文本框 21"/>
          <p:cNvSpPr txBox="1"/>
          <p:nvPr userDrawn="1"/>
        </p:nvSpPr>
        <p:spPr>
          <a:xfrm>
            <a:off x="490262" y="6078281"/>
            <a:ext cx="11832551" cy="468157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>
              <a:lnSpc>
                <a:spcPct val="140000"/>
              </a:lnSpc>
            </a:pPr>
            <a:r>
              <a:rPr lang="zh-CN" altLang="en-US" sz="2400" b="1" i="1" kern="100" dirty="0">
                <a:effectLst/>
                <a:latin typeface="+mn-ea"/>
                <a:cs typeface="江城圆体 400W" panose="020B0500000000000000" pitchFamily="34" charset="-122"/>
              </a:rPr>
              <a:t>让</a:t>
            </a:r>
            <a:r>
              <a:rPr lang="en-US" altLang="zh-CN" sz="2400" b="1" i="1" kern="100" dirty="0">
                <a:effectLst/>
                <a:latin typeface="+mn-ea"/>
                <a:cs typeface="江城圆体 400W" panose="020B0500000000000000" pitchFamily="34" charset="-122"/>
              </a:rPr>
              <a:t> HR </a:t>
            </a:r>
            <a:r>
              <a:rPr lang="zh-CN" altLang="en-US" sz="2400" b="1" i="1" kern="100" dirty="0">
                <a:effectLst/>
                <a:latin typeface="+mn-ea"/>
                <a:cs typeface="江城圆体 400W" panose="020B0500000000000000" pitchFamily="34" charset="-122"/>
              </a:rPr>
              <a:t>拥有了技术专家的视角，让每一位硬核开发者都能被“一眼定真”。</a:t>
            </a:r>
            <a:endParaRPr lang="zh-CN" altLang="en-US" sz="2400" b="1" i="1" kern="100" dirty="0">
              <a:effectLst/>
              <a:latin typeface="+mn-ea"/>
              <a:cs typeface="江城圆体 400W" panose="020B0500000000000000" pitchFamily="34" charset="-122"/>
            </a:endParaRPr>
          </a:p>
        </p:txBody>
      </p:sp>
      <p:pic>
        <p:nvPicPr>
          <p:cNvPr id="3" name="图片 2" descr="post_object_image_33012141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1383" y="1172365"/>
            <a:ext cx="2886075" cy="480060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开源数字化名片：构建开发者个人的</a:t>
            </a:r>
            <a:r>
              <a:rPr lang="en-US" altLang="zh-CN"/>
              <a:t>“</a:t>
            </a:r>
            <a:r>
              <a:rPr lang="zh-CN" altLang="en-US"/>
              <a:t>技术信用体系</a:t>
            </a:r>
            <a:r>
              <a:rPr lang="en-US" altLang="zh-CN"/>
              <a:t>”</a:t>
            </a:r>
            <a:endParaRPr lang="zh-CN" altLang="en-US"/>
          </a:p>
        </p:txBody>
      </p:sp>
      <p:sp>
        <p:nvSpPr>
          <p:cNvPr id="21" name="文本框 20"/>
          <p:cNvSpPr txBox="1"/>
          <p:nvPr userDrawn="1"/>
        </p:nvSpPr>
        <p:spPr>
          <a:xfrm>
            <a:off x="609572" y="1707211"/>
            <a:ext cx="7611218" cy="3443573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 algn="l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b="1" kern="100" dirty="0">
                <a:effectLst/>
                <a:latin typeface="+mn-ea"/>
                <a:cs typeface="江城圆体 400W" panose="020B0500000000000000" pitchFamily="34" charset="-122"/>
              </a:rPr>
              <a:t>成就可视化</a:t>
            </a:r>
            <a:r>
              <a:rPr lang="zh-CN" altLang="en-US" kern="100" dirty="0">
                <a:effectLst/>
                <a:latin typeface="+mn-ea"/>
                <a:cs typeface="江城圆体 400W" panose="020B0500000000000000" pitchFamily="34" charset="-122"/>
              </a:rPr>
              <a:t>：将成千上万行的代码提交转化为直观的六维雷达图，帮助开发者清晰认知自己的能力边界与技术定位。</a:t>
            </a:r>
            <a:endParaRPr lang="zh-CN" altLang="en-US" kern="100" dirty="0">
              <a:effectLst/>
              <a:latin typeface="+mn-ea"/>
              <a:cs typeface="江城圆体 400W" panose="020B0500000000000000" pitchFamily="34" charset="-122"/>
            </a:endParaRPr>
          </a:p>
          <a:p>
            <a:pPr marL="285750" indent="-285750" algn="l">
              <a:lnSpc>
                <a:spcPct val="140000"/>
              </a:lnSpc>
              <a:buFont typeface="Arial" panose="020B0604020202020204" pitchFamily="34" charset="0"/>
              <a:buChar char="•"/>
            </a:pPr>
            <a:endParaRPr lang="en-US" altLang="zh-CN" kern="100" dirty="0">
              <a:effectLst/>
              <a:latin typeface="+mn-ea"/>
              <a:cs typeface="江城圆体 400W" panose="020B0500000000000000" pitchFamily="34" charset="-122"/>
            </a:endParaRPr>
          </a:p>
          <a:p>
            <a:pPr marL="285750" indent="-285750" algn="l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b="1" kern="100" dirty="0">
                <a:effectLst/>
                <a:latin typeface="+mn-ea"/>
                <a:cs typeface="江城圆体 400W" panose="020B0500000000000000" pitchFamily="34" charset="-122"/>
              </a:rPr>
              <a:t>成长轨迹复盘</a:t>
            </a:r>
            <a:r>
              <a:rPr lang="zh-CN" altLang="en-US" kern="100" dirty="0">
                <a:effectLst/>
                <a:latin typeface="+mn-ea"/>
                <a:cs typeface="江城圆体 400W" panose="020B0500000000000000" pitchFamily="34" charset="-122"/>
              </a:rPr>
              <a:t>：</a:t>
            </a:r>
            <a:r>
              <a:rPr lang="en-US" altLang="zh-CN" kern="100" dirty="0">
                <a:effectLst/>
                <a:latin typeface="+mn-ea"/>
                <a:cs typeface="江城圆体 400W" panose="020B0500000000000000" pitchFamily="34" charset="-122"/>
              </a:rPr>
              <a:t>OpenRank </a:t>
            </a:r>
            <a:r>
              <a:rPr lang="zh-CN" altLang="en-US" kern="100" dirty="0">
                <a:effectLst/>
                <a:latin typeface="+mn-ea"/>
                <a:cs typeface="江城圆体 400W" panose="020B0500000000000000" pitchFamily="34" charset="-122"/>
              </a:rPr>
              <a:t>折线图记录了开发者职业生涯的每一次跃迁，成为跳槽、晋升时最有力的技术背书。</a:t>
            </a:r>
            <a:endParaRPr lang="zh-CN" altLang="en-US" kern="100" dirty="0">
              <a:effectLst/>
              <a:latin typeface="+mn-ea"/>
              <a:cs typeface="江城圆体 400W" panose="020B0500000000000000" pitchFamily="34" charset="-122"/>
            </a:endParaRPr>
          </a:p>
          <a:p>
            <a:pPr marL="285750" indent="-285750" algn="l">
              <a:lnSpc>
                <a:spcPct val="140000"/>
              </a:lnSpc>
              <a:buFont typeface="Arial" panose="020B0604020202020204" pitchFamily="34" charset="0"/>
              <a:buChar char="•"/>
            </a:pPr>
            <a:endParaRPr lang="en-US" altLang="zh-CN" kern="100" dirty="0">
              <a:effectLst/>
              <a:latin typeface="+mn-ea"/>
              <a:cs typeface="江城圆体 400W" panose="020B0500000000000000" pitchFamily="34" charset="-122"/>
            </a:endParaRPr>
          </a:p>
          <a:p>
            <a:pPr marL="285750" indent="-285750" algn="l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b="1" kern="100" dirty="0">
                <a:effectLst/>
                <a:latin typeface="+mn-ea"/>
                <a:cs typeface="江城圆体 400W" panose="020B0500000000000000" pitchFamily="34" charset="-122"/>
              </a:rPr>
              <a:t>技能树补全</a:t>
            </a:r>
            <a:r>
              <a:rPr lang="zh-CN" altLang="en-US" kern="100" dirty="0">
                <a:effectLst/>
                <a:latin typeface="+mn-ea"/>
                <a:cs typeface="江城圆体 400W" panose="020B0500000000000000" pitchFamily="34" charset="-122"/>
              </a:rPr>
              <a:t>：通过对比行业标杆的技术栈分布，引导开发者查漏补缺，明确下一步的深耕方向。</a:t>
            </a:r>
            <a:endParaRPr lang="zh-CN" altLang="en-US" kern="100" dirty="0">
              <a:effectLst/>
              <a:latin typeface="+mn-ea"/>
              <a:cs typeface="江城圆体 400W" panose="020B0500000000000000" pitchFamily="34" charset="-122"/>
            </a:endParaRPr>
          </a:p>
        </p:txBody>
      </p:sp>
      <p:sp>
        <p:nvSpPr>
          <p:cNvPr id="22" name="文本框 21"/>
          <p:cNvSpPr txBox="1"/>
          <p:nvPr userDrawn="1"/>
        </p:nvSpPr>
        <p:spPr>
          <a:xfrm>
            <a:off x="535694" y="5715479"/>
            <a:ext cx="10757824" cy="468157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>
              <a:lnSpc>
                <a:spcPct val="140000"/>
              </a:lnSpc>
            </a:pPr>
            <a:r>
              <a:rPr lang="zh-CN" altLang="en-US" sz="2400" b="1" i="1" kern="100" dirty="0">
                <a:effectLst/>
                <a:latin typeface="+mn-ea"/>
                <a:cs typeface="江城圆体 400W" panose="020B0500000000000000" pitchFamily="34" charset="-122"/>
              </a:rPr>
              <a:t>不只是分析工具，更是每一位开源人的</a:t>
            </a:r>
            <a:r>
              <a:rPr lang="en-US" altLang="zh-CN" sz="2400" b="1" i="1" kern="100" dirty="0">
                <a:effectLst/>
                <a:latin typeface="+mn-ea"/>
                <a:cs typeface="江城圆体 400W" panose="020B0500000000000000" pitchFamily="34" charset="-122"/>
              </a:rPr>
              <a:t>‘</a:t>
            </a:r>
            <a:r>
              <a:rPr lang="zh-CN" altLang="en-US" sz="2400" b="1" i="1" kern="100" dirty="0">
                <a:effectLst/>
                <a:latin typeface="+mn-ea"/>
                <a:cs typeface="江城圆体 400W" panose="020B0500000000000000" pitchFamily="34" charset="-122"/>
              </a:rPr>
              <a:t>数字勋章墙</a:t>
            </a:r>
            <a:r>
              <a:rPr lang="en-US" altLang="zh-CN" sz="2400" b="1" i="1" kern="100" dirty="0">
                <a:effectLst/>
                <a:latin typeface="+mn-ea"/>
                <a:cs typeface="江城圆体 400W" panose="020B0500000000000000" pitchFamily="34" charset="-122"/>
              </a:rPr>
              <a:t>’</a:t>
            </a:r>
            <a:r>
              <a:rPr lang="zh-CN" altLang="en-US" sz="2400" b="1" i="1" kern="100" dirty="0">
                <a:effectLst/>
                <a:latin typeface="+mn-ea"/>
                <a:cs typeface="江城圆体 400W" panose="020B0500000000000000" pitchFamily="34" charset="-122"/>
              </a:rPr>
              <a:t>。</a:t>
            </a:r>
            <a:endParaRPr lang="zh-CN" altLang="en-US" sz="2400" b="1" i="1" kern="100" dirty="0">
              <a:effectLst/>
              <a:latin typeface="+mn-ea"/>
              <a:cs typeface="江城圆体 400W" panose="020B0500000000000000" pitchFamily="34" charset="-122"/>
            </a:endParaRPr>
          </a:p>
        </p:txBody>
      </p:sp>
      <p:pic>
        <p:nvPicPr>
          <p:cNvPr id="4" name="图片 3" descr="post_object_image_198862736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7443" y="1296875"/>
            <a:ext cx="2886075" cy="4800600"/>
          </a:xfrm>
          <a:prstGeom prst="rect">
            <a:avLst/>
          </a:prstGeom>
          <a:ln w="12700" cmpd="sng">
            <a:solidFill>
              <a:schemeClr val="bg2">
                <a:alpha val="100000"/>
              </a:schemeClr>
            </a:solidFill>
            <a:prstDash val="solid"/>
            <a:miter lim="800000"/>
            <a:headEnd/>
            <a:tailEnd/>
          </a:ln>
        </p:spPr>
      </p:pic>
    </p:spTree>
    <p:custDataLst>
      <p:tags r:id="rId3"/>
    </p:custData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 idx="17826049"/>
            <p:custDataLst>
              <p:tags r:id="rId1"/>
            </p:custDataLst>
          </p:nvPr>
        </p:nvSpPr>
        <p:spPr/>
        <p:txBody>
          <a:bodyPr/>
          <a:p>
            <a:r>
              <a:rPr lang="zh-CN" altLang="en-US"/>
              <a:t>完成</a:t>
            </a:r>
            <a:r>
              <a:rPr lang="zh-CN" altLang="en-US">
                <a:cs typeface="Arial" panose="020B0604020202020204" pitchFamily="34" charset="0"/>
              </a:rPr>
              <a:t>情况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7826561"/>
            <p:custDataLst>
              <p:tags r:id="rId2"/>
            </p:custDataLst>
          </p:nvPr>
        </p:nvSpPr>
        <p:spPr/>
        <p:txBody>
          <a:bodyPr/>
          <a:p>
            <a:r>
              <a:rPr lang="en-US" altLang="en-US"/>
              <a:t>0</a:t>
            </a:r>
            <a:r>
              <a:rPr lang="en-US" altLang="zh-CN">
                <a:cs typeface="Arial" panose="020B0604020202020204" pitchFamily="34" charset="0"/>
              </a:rPr>
              <a:t>5</a:t>
            </a:r>
            <a:endParaRPr lang="en-US" altLang="en-US"/>
          </a:p>
        </p:txBody>
      </p:sp>
    </p:spTree>
    <p:custDataLst>
      <p:tags r:id="rId3"/>
    </p:custData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>
          <a:xfrm>
            <a:off x="360580" y="207759"/>
            <a:ext cx="10972800" cy="609600"/>
          </a:xfrm>
        </p:spPr>
        <p:txBody>
          <a:bodyPr>
            <a:normAutofit/>
          </a:bodyPr>
          <a:p>
            <a:r>
              <a:rPr lang="zh-CN" altLang="en-US"/>
              <a:t>完成</a:t>
            </a:r>
            <a:r>
              <a:rPr lang="zh-CN" altLang="en-US">
                <a:cs typeface="Arial" panose="020B0604020202020204" pitchFamily="34" charset="0"/>
              </a:rPr>
              <a:t>情况</a:t>
            </a:r>
            <a:endParaRPr lang="zh-CN" altLang="en-US"/>
          </a:p>
        </p:txBody>
      </p:sp>
      <p:graphicFrame>
        <p:nvGraphicFramePr>
          <p:cNvPr id="28" name="表格 27"/>
          <p:cNvGraphicFramePr/>
          <p:nvPr/>
        </p:nvGraphicFramePr>
        <p:xfrm>
          <a:off x="523420" y="929514"/>
          <a:ext cx="10972800" cy="2733040"/>
        </p:xfrm>
        <a:graphic>
          <a:graphicData uri="http://schemas.openxmlformats.org/drawingml/2006/table">
            <a:tbl>
              <a:tblPr/>
              <a:tblGrid>
                <a:gridCol w="3657600"/>
                <a:gridCol w="3657600"/>
                <a:gridCol w="3657600"/>
              </a:tblGrid>
              <a:tr h="0">
                <a:tc>
                  <a:txBody>
                    <a:bodyPr/>
                    <a:p>
                      <a:pPr indent="0">
                        <a:lnSpc>
                          <a:spcPct val="150000"/>
                        </a:lnSpc>
                        <a:buNone/>
                      </a:pPr>
                      <a:r>
                        <a:rPr lang="zh-CN" sz="1400" b="1">
                          <a:solidFill>
                            <a:srgbClr val="1F1F1F"/>
                          </a:solidFill>
                          <a:ea typeface="Google Sans Text"/>
                        </a:rPr>
                        <a:t>模块分类</a:t>
                      </a:r>
                      <a:endParaRPr lang="zh-CN" altLang="en-US" sz="1400"/>
                    </a:p>
                  </a:txBody>
                  <a:tcPr marL="152400" marR="152400" marT="101600" marB="101600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EFEF"/>
                    </a:solidFill>
                  </a:tcPr>
                </a:tc>
                <a:tc>
                  <a:txBody>
                    <a:bodyPr/>
                    <a:p>
                      <a:pPr indent="0">
                        <a:lnSpc>
                          <a:spcPct val="150000"/>
                        </a:lnSpc>
                        <a:buNone/>
                      </a:pPr>
                      <a:r>
                        <a:rPr lang="zh-CN" sz="1400" b="1">
                          <a:solidFill>
                            <a:srgbClr val="1F1F1F"/>
                          </a:solidFill>
                          <a:ea typeface="Google Sans Text"/>
                        </a:rPr>
                        <a:t>任务项</a:t>
                      </a:r>
                      <a:endParaRPr lang="zh-CN" altLang="en-US" sz="1400"/>
                    </a:p>
                  </a:txBody>
                  <a:tcPr marL="152400" marR="152400" marT="101600" marB="101600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EFEF"/>
                    </a:solidFill>
                  </a:tcPr>
                </a:tc>
                <a:tc>
                  <a:txBody>
                    <a:bodyPr/>
                    <a:p>
                      <a:pPr indent="0">
                        <a:lnSpc>
                          <a:spcPct val="150000"/>
                        </a:lnSpc>
                        <a:buNone/>
                      </a:pPr>
                      <a:r>
                        <a:rPr lang="zh-CN" sz="1400" b="1">
                          <a:solidFill>
                            <a:srgbClr val="1F1F1F"/>
                          </a:solidFill>
                          <a:ea typeface="Google Sans Text"/>
                        </a:rPr>
                        <a:t>状态标识</a:t>
                      </a:r>
                      <a:endParaRPr lang="zh-CN" altLang="en-US" sz="1400"/>
                    </a:p>
                  </a:txBody>
                  <a:tcPr marL="152400" marR="152400" marT="101600" marB="101600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EFEF"/>
                    </a:solidFill>
                  </a:tcPr>
                </a:tc>
              </a:tr>
              <a:tr h="0">
                <a:tc>
                  <a:txBody>
                    <a:bodyPr/>
                    <a:p>
                      <a:pPr indent="0">
                        <a:lnSpc>
                          <a:spcPct val="150000"/>
                        </a:lnSpc>
                        <a:buNone/>
                      </a:pPr>
                      <a:r>
                        <a:rPr lang="zh-CN" sz="1400" b="1">
                          <a:solidFill>
                            <a:srgbClr val="1F1F1F"/>
                          </a:solidFill>
                          <a:ea typeface="Google Sans Text"/>
                        </a:rPr>
                        <a:t>I. 基础架构层</a:t>
                      </a:r>
                      <a:endParaRPr lang="zh-CN" altLang="en-US" sz="1400"/>
                    </a:p>
                  </a:txBody>
                  <a:tcPr marL="152400" marR="152400" marT="101600" marB="101600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lnSpc>
                          <a:spcPct val="150000"/>
                        </a:lnSpc>
                        <a:buNone/>
                      </a:pPr>
                      <a:r>
                        <a:rPr lang="zh-CN" sz="1400">
                          <a:solidFill>
                            <a:srgbClr val="1F1F1F"/>
                          </a:solidFill>
                          <a:ea typeface="Google Sans Text"/>
                        </a:rPr>
                        <a:t>1. 数据挖掘自动化流水线</a:t>
                      </a:r>
                      <a:endParaRPr lang="zh-CN" sz="1400">
                        <a:solidFill>
                          <a:srgbClr val="1F1F1F"/>
                        </a:solidFill>
                        <a:ea typeface="Google Sans Text"/>
                      </a:endParaRPr>
                    </a:p>
                    <a:p>
                      <a:pPr indent="0">
                        <a:lnSpc>
                          <a:spcPct val="150000"/>
                        </a:lnSpc>
                        <a:buNone/>
                      </a:pPr>
                      <a:endParaRPr lang="zh-CN" sz="1400">
                        <a:solidFill>
                          <a:srgbClr val="1F1F1F"/>
                        </a:solidFill>
                        <a:ea typeface="Google Sans Text"/>
                      </a:endParaRPr>
                    </a:p>
                    <a:p>
                      <a:pPr indent="0">
                        <a:lnSpc>
                          <a:spcPct val="150000"/>
                        </a:lnSpc>
                        <a:buNone/>
                      </a:pPr>
                      <a:r>
                        <a:rPr lang="en-US" altLang="zh-CN" sz="1400"/>
                        <a:t>2. </a:t>
                      </a:r>
                      <a:r>
                        <a:rPr lang="zh-CN" altLang="en-US" sz="1400"/>
                        <a:t>数据增量更新与按需数据补全</a:t>
                      </a:r>
                      <a:endParaRPr lang="zh-CN" altLang="en-US" sz="1400"/>
                    </a:p>
                    <a:p>
                      <a:pPr indent="0">
                        <a:lnSpc>
                          <a:spcPct val="150000"/>
                        </a:lnSpc>
                        <a:buNone/>
                      </a:pPr>
                      <a:endParaRPr lang="zh-CN" altLang="en-US" sz="1400"/>
                    </a:p>
                    <a:p>
                      <a:pPr indent="0">
                        <a:lnSpc>
                          <a:spcPct val="150000"/>
                        </a:lnSpc>
                        <a:buNone/>
                      </a:pPr>
                      <a:r>
                        <a:rPr lang="en-US" altLang="zh-CN" sz="1400">
                          <a:solidFill>
                            <a:srgbClr val="1F1F1F"/>
                          </a:solidFill>
                          <a:ea typeface="Google Sans Text"/>
                        </a:rPr>
                        <a:t>3</a:t>
                      </a:r>
                      <a:r>
                        <a:rPr lang="zh-CN" sz="1400">
                          <a:solidFill>
                            <a:srgbClr val="1F1F1F"/>
                          </a:solidFill>
                          <a:ea typeface="Google Sans Text"/>
                        </a:rPr>
                        <a:t>. MaxKB 多智能体工作流编排</a:t>
                      </a:r>
                      <a:endParaRPr lang="zh-CN" altLang="en-US" sz="1400"/>
                    </a:p>
                  </a:txBody>
                  <a:tcPr marL="152400" marR="152400" marT="101600" marB="101600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lnSpc>
                          <a:spcPct val="150000"/>
                        </a:lnSpc>
                        <a:buNone/>
                      </a:pPr>
                      <a:r>
                        <a:rPr lang="zh-CN" sz="1400">
                          <a:solidFill>
                            <a:srgbClr val="1F1F1F"/>
                          </a:solidFill>
                          <a:ea typeface="Google Sans Text"/>
                        </a:rPr>
                        <a:t>✅ 已完成</a:t>
                      </a:r>
                      <a:endParaRPr lang="zh-CN" sz="1400">
                        <a:solidFill>
                          <a:srgbClr val="1F1F1F"/>
                        </a:solidFill>
                        <a:ea typeface="Google Sans Text"/>
                      </a:endParaRPr>
                    </a:p>
                    <a:p>
                      <a:pPr indent="0">
                        <a:lnSpc>
                          <a:spcPct val="150000"/>
                        </a:lnSpc>
                        <a:buNone/>
                      </a:pPr>
                      <a:endParaRPr lang="zh-CN" altLang="en-US" sz="1400"/>
                    </a:p>
                    <a:p>
                      <a:pPr indent="0">
                        <a:lnSpc>
                          <a:spcPct val="150000"/>
                        </a:lnSpc>
                        <a:buNone/>
                      </a:pPr>
                      <a:r>
                        <a:rPr lang="zh-CN" sz="1400">
                          <a:solidFill>
                            <a:srgbClr val="1F1F1F"/>
                          </a:solidFill>
                          <a:ea typeface="Google Sans Text"/>
                        </a:rPr>
                        <a:t>✅ 已完成</a:t>
                      </a:r>
                      <a:endParaRPr lang="zh-CN" sz="1400">
                        <a:solidFill>
                          <a:srgbClr val="1F1F1F"/>
                        </a:solidFill>
                        <a:ea typeface="Google Sans Text"/>
                      </a:endParaRPr>
                    </a:p>
                    <a:p>
                      <a:pPr indent="0">
                        <a:lnSpc>
                          <a:spcPct val="150000"/>
                        </a:lnSpc>
                        <a:buNone/>
                      </a:pPr>
                      <a:endParaRPr lang="zh-CN" altLang="en-US" sz="1400"/>
                    </a:p>
                    <a:p>
                      <a:pPr indent="0">
                        <a:lnSpc>
                          <a:spcPct val="150000"/>
                        </a:lnSpc>
                        <a:buNone/>
                      </a:pPr>
                      <a:r>
                        <a:rPr lang="en-US" altLang="en-US" sz="1400"/>
                        <a:t>✅</a:t>
                      </a:r>
                      <a:r>
                        <a:rPr lang="en-US" altLang="zh-CN" sz="1400"/>
                        <a:t> </a:t>
                      </a:r>
                      <a:r>
                        <a:rPr lang="zh-CN" altLang="en-US" sz="1400"/>
                        <a:t>已完成</a:t>
                      </a:r>
                      <a:endParaRPr lang="zh-CN" altLang="en-US" sz="1400"/>
                    </a:p>
                  </a:txBody>
                  <a:tcPr marL="152400" marR="152400" marT="101600" marB="101600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47955">
                <a:tc>
                  <a:txBody>
                    <a:bodyPr/>
                    <a:p>
                      <a:pPr indent="0">
                        <a:lnSpc>
                          <a:spcPct val="150000"/>
                        </a:lnSpc>
                        <a:buNone/>
                      </a:pPr>
                      <a:r>
                        <a:rPr lang="zh-CN" sz="1400" b="1">
                          <a:solidFill>
                            <a:srgbClr val="1F1F1F"/>
                          </a:solidFill>
                          <a:ea typeface="Google Sans Text"/>
                        </a:rPr>
                        <a:t>II. 指标建模层</a:t>
                      </a:r>
                      <a:endParaRPr lang="zh-CN" altLang="en-US" sz="1400"/>
                    </a:p>
                  </a:txBody>
                  <a:tcPr marL="152400" marR="152400" marT="101600" marB="101600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lnSpc>
                          <a:spcPct val="150000"/>
                        </a:lnSpc>
                        <a:buNone/>
                      </a:pPr>
                      <a:r>
                        <a:rPr lang="en-US" altLang="zh-CN" sz="1400">
                          <a:solidFill>
                            <a:srgbClr val="1F1F1F"/>
                          </a:solidFill>
                          <a:ea typeface="Google Sans Text"/>
                        </a:rPr>
                        <a:t>4</a:t>
                      </a:r>
                      <a:r>
                        <a:rPr lang="zh-CN" sz="1400">
                          <a:solidFill>
                            <a:srgbClr val="1F1F1F"/>
                          </a:solidFill>
                          <a:ea typeface="Google Sans Text"/>
                        </a:rPr>
                        <a:t>. 六维能力雷达图 </a:t>
                      </a:r>
                      <a:endParaRPr lang="zh-CN" sz="1400">
                        <a:solidFill>
                          <a:srgbClr val="1F1F1F"/>
                        </a:solidFill>
                        <a:ea typeface="Google Sans Text"/>
                      </a:endParaRPr>
                    </a:p>
                    <a:p>
                      <a:pPr indent="0">
                        <a:lnSpc>
                          <a:spcPct val="150000"/>
                        </a:lnSpc>
                        <a:buNone/>
                      </a:pPr>
                      <a:endParaRPr lang="zh-CN" altLang="en-US" sz="1400"/>
                    </a:p>
                    <a:p>
                      <a:pPr indent="0">
                        <a:lnSpc>
                          <a:spcPct val="150000"/>
                        </a:lnSpc>
                        <a:buNone/>
                      </a:pPr>
                      <a:r>
                        <a:rPr lang="en-US" altLang="zh-CN" sz="1400">
                          <a:solidFill>
                            <a:srgbClr val="1F1F1F"/>
                          </a:solidFill>
                          <a:ea typeface="Google Sans Text"/>
                        </a:rPr>
                        <a:t>5</a:t>
                      </a:r>
                      <a:r>
                        <a:rPr lang="zh-CN" sz="1400">
                          <a:solidFill>
                            <a:srgbClr val="1F1F1F"/>
                          </a:solidFill>
                          <a:ea typeface="Google Sans Text"/>
                        </a:rPr>
                        <a:t>. 全量技术栈分布图谱</a:t>
                      </a:r>
                      <a:endParaRPr lang="zh-CN" sz="1400">
                        <a:solidFill>
                          <a:srgbClr val="1F1F1F"/>
                        </a:solidFill>
                        <a:ea typeface="Google Sans Text"/>
                      </a:endParaRPr>
                    </a:p>
                    <a:p>
                      <a:pPr indent="0">
                        <a:lnSpc>
                          <a:spcPct val="150000"/>
                        </a:lnSpc>
                        <a:buNone/>
                      </a:pPr>
                      <a:endParaRPr lang="zh-CN" altLang="en-US" sz="1400"/>
                    </a:p>
                    <a:p>
                      <a:pPr indent="0">
                        <a:lnSpc>
                          <a:spcPct val="150000"/>
                        </a:lnSpc>
                        <a:buNone/>
                      </a:pPr>
                      <a:r>
                        <a:rPr lang="en-US" altLang="zh-CN" sz="1400">
                          <a:solidFill>
                            <a:srgbClr val="1F1F1F"/>
                          </a:solidFill>
                          <a:ea typeface="Google Sans Text"/>
                        </a:rPr>
                        <a:t>6</a:t>
                      </a:r>
                      <a:r>
                        <a:rPr lang="zh-CN" sz="1400">
                          <a:solidFill>
                            <a:srgbClr val="1F1F1F"/>
                          </a:solidFill>
                          <a:ea typeface="Google Sans Text"/>
                        </a:rPr>
                        <a:t>. OpenRank 影响力演进曲线</a:t>
                      </a:r>
                      <a:endParaRPr lang="zh-CN" altLang="en-US" sz="1400"/>
                    </a:p>
                  </a:txBody>
                  <a:tcPr marL="152400" marR="152400" marT="101600" marB="101600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lnSpc>
                          <a:spcPct val="150000"/>
                        </a:lnSpc>
                        <a:buNone/>
                      </a:pPr>
                      <a:r>
                        <a:rPr lang="zh-CN" sz="1400">
                          <a:solidFill>
                            <a:srgbClr val="1F1F1F"/>
                          </a:solidFill>
                          <a:ea typeface="Google Sans Text"/>
                        </a:rPr>
                        <a:t>✅ 已完成</a:t>
                      </a:r>
                      <a:endParaRPr lang="zh-CN" sz="1400">
                        <a:solidFill>
                          <a:srgbClr val="1F1F1F"/>
                        </a:solidFill>
                        <a:ea typeface="Google Sans Text"/>
                      </a:endParaRPr>
                    </a:p>
                    <a:p>
                      <a:pPr indent="0">
                        <a:lnSpc>
                          <a:spcPct val="150000"/>
                        </a:lnSpc>
                        <a:buNone/>
                      </a:pPr>
                      <a:endParaRPr lang="zh-CN" altLang="en-US" sz="1400"/>
                    </a:p>
                    <a:p>
                      <a:pPr indent="0">
                        <a:lnSpc>
                          <a:spcPct val="150000"/>
                        </a:lnSpc>
                        <a:buNone/>
                      </a:pPr>
                      <a:r>
                        <a:rPr lang="zh-CN" sz="1400">
                          <a:solidFill>
                            <a:srgbClr val="1F1F1F"/>
                          </a:solidFill>
                          <a:ea typeface="Google Sans Text"/>
                        </a:rPr>
                        <a:t>✅ 已完成</a:t>
                      </a:r>
                      <a:endParaRPr lang="zh-CN" sz="1400">
                        <a:solidFill>
                          <a:srgbClr val="1F1F1F"/>
                        </a:solidFill>
                        <a:ea typeface="Google Sans Text"/>
                      </a:endParaRPr>
                    </a:p>
                    <a:p>
                      <a:pPr indent="0">
                        <a:lnSpc>
                          <a:spcPct val="150000"/>
                        </a:lnSpc>
                        <a:buNone/>
                      </a:pPr>
                      <a:endParaRPr lang="zh-CN" altLang="en-US" sz="1400"/>
                    </a:p>
                    <a:p>
                      <a:pPr indent="0">
                        <a:lnSpc>
                          <a:spcPct val="150000"/>
                        </a:lnSpc>
                        <a:buNone/>
                      </a:pPr>
                      <a:r>
                        <a:rPr lang="zh-CN" sz="1400">
                          <a:solidFill>
                            <a:srgbClr val="1F1F1F"/>
                          </a:solidFill>
                          <a:ea typeface="Google Sans Text"/>
                        </a:rPr>
                        <a:t>✅ 已完成</a:t>
                      </a:r>
                      <a:endParaRPr lang="zh-CN" altLang="en-US" sz="1400"/>
                    </a:p>
                  </a:txBody>
                  <a:tcPr marL="152400" marR="152400" marT="101600" marB="101600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47955">
                <a:tc>
                  <a:txBody>
                    <a:bodyPr/>
                    <a:p>
                      <a:pPr indent="0">
                        <a:lnSpc>
                          <a:spcPct val="150000"/>
                        </a:lnSpc>
                        <a:buNone/>
                      </a:pPr>
                      <a:r>
                        <a:rPr lang="zh-CN" sz="1400" b="1">
                          <a:solidFill>
                            <a:srgbClr val="1F1F1F"/>
                          </a:solidFill>
                          <a:ea typeface="Google Sans Text"/>
                        </a:rPr>
                        <a:t>III. 智能应用层</a:t>
                      </a:r>
                      <a:endParaRPr lang="zh-CN" altLang="en-US" sz="1400"/>
                    </a:p>
                  </a:txBody>
                  <a:tcPr marL="152400" marR="152400" marT="101600" marB="101600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lnSpc>
                          <a:spcPct val="150000"/>
                        </a:lnSpc>
                        <a:buNone/>
                      </a:pPr>
                      <a:r>
                        <a:rPr lang="en-US" altLang="zh-CN" sz="1400">
                          <a:solidFill>
                            <a:srgbClr val="1F1F1F"/>
                          </a:solidFill>
                          <a:ea typeface="Google Sans Text"/>
                        </a:rPr>
                        <a:t>7</a:t>
                      </a:r>
                      <a:r>
                        <a:rPr lang="zh-CN" sz="1400">
                          <a:solidFill>
                            <a:srgbClr val="1F1F1F"/>
                          </a:solidFill>
                          <a:ea typeface="Google Sans Text"/>
                        </a:rPr>
                        <a:t>. 代表性仓库深度挖掘与展示</a:t>
                      </a:r>
                      <a:endParaRPr lang="zh-CN" sz="1400">
                        <a:solidFill>
                          <a:srgbClr val="1F1F1F"/>
                        </a:solidFill>
                        <a:ea typeface="Google Sans Text"/>
                      </a:endParaRPr>
                    </a:p>
                    <a:p>
                      <a:pPr indent="0">
                        <a:lnSpc>
                          <a:spcPct val="150000"/>
                        </a:lnSpc>
                        <a:buNone/>
                      </a:pPr>
                      <a:endParaRPr lang="zh-CN" altLang="en-US" sz="1400"/>
                    </a:p>
                    <a:p>
                      <a:pPr indent="0">
                        <a:lnSpc>
                          <a:spcPct val="150000"/>
                        </a:lnSpc>
                        <a:buNone/>
                      </a:pPr>
                      <a:r>
                        <a:rPr lang="en-US" altLang="zh-CN" sz="1400">
                          <a:solidFill>
                            <a:srgbClr val="1F1F1F"/>
                          </a:solidFill>
                          <a:ea typeface="Google Sans Text"/>
                        </a:rPr>
                        <a:t>8</a:t>
                      </a:r>
                      <a:r>
                        <a:rPr lang="zh-CN" sz="1400">
                          <a:solidFill>
                            <a:srgbClr val="1F1F1F"/>
                          </a:solidFill>
                          <a:ea typeface="Google Sans Text"/>
                        </a:rPr>
                        <a:t>. 代表</a:t>
                      </a:r>
                      <a:r>
                        <a:rPr lang="zh-CN" altLang="en-US" sz="1400">
                          <a:solidFill>
                            <a:srgbClr val="1F1F1F"/>
                          </a:solidFill>
                          <a:ea typeface="Google Sans Text"/>
                        </a:rPr>
                        <a:t>仓库</a:t>
                      </a:r>
                      <a:r>
                        <a:rPr lang="zh-CN" sz="1400">
                          <a:solidFill>
                            <a:srgbClr val="1F1F1F"/>
                          </a:solidFill>
                          <a:ea typeface="Google Sans Text"/>
                        </a:rPr>
                        <a:t>语义分析智能体 (Deep Insight)</a:t>
                      </a:r>
                      <a:endParaRPr lang="zh-CN" sz="1400">
                        <a:solidFill>
                          <a:srgbClr val="1F1F1F"/>
                        </a:solidFill>
                        <a:ea typeface="Google Sans Text"/>
                      </a:endParaRPr>
                    </a:p>
                    <a:p>
                      <a:pPr indent="0">
                        <a:lnSpc>
                          <a:spcPct val="150000"/>
                        </a:lnSpc>
                        <a:buNone/>
                      </a:pPr>
                      <a:endParaRPr lang="zh-CN" altLang="en-US" sz="1400"/>
                    </a:p>
                    <a:p>
                      <a:pPr indent="0">
                        <a:lnSpc>
                          <a:spcPct val="150000"/>
                        </a:lnSpc>
                        <a:buNone/>
                      </a:pPr>
                      <a:r>
                        <a:rPr lang="en-US" altLang="zh-CN" sz="1400">
                          <a:solidFill>
                            <a:srgbClr val="1F1F1F"/>
                          </a:solidFill>
                          <a:ea typeface="Google Sans Text"/>
                        </a:rPr>
                        <a:t>9</a:t>
                      </a:r>
                      <a:r>
                        <a:rPr lang="zh-CN" sz="1400">
                          <a:solidFill>
                            <a:srgbClr val="1F1F1F"/>
                          </a:solidFill>
                          <a:ea typeface="Google Sans Text"/>
                        </a:rPr>
                        <a:t>. 智能人才检索模式 (Retrieval Mode)</a:t>
                      </a:r>
                      <a:endParaRPr lang="zh-CN" altLang="en-US" sz="1400"/>
                    </a:p>
                  </a:txBody>
                  <a:tcPr marL="152400" marR="152400" marT="101600" marB="101600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lnSpc>
                          <a:spcPct val="150000"/>
                        </a:lnSpc>
                        <a:buNone/>
                      </a:pPr>
                      <a:r>
                        <a:rPr lang="zh-CN" sz="1400">
                          <a:solidFill>
                            <a:srgbClr val="1F1F1F"/>
                          </a:solidFill>
                          <a:ea typeface="Google Sans Text"/>
                        </a:rPr>
                        <a:t>✅ 已完成</a:t>
                      </a:r>
                      <a:endParaRPr lang="zh-CN" sz="1400">
                        <a:solidFill>
                          <a:srgbClr val="1F1F1F"/>
                        </a:solidFill>
                        <a:ea typeface="Google Sans Text"/>
                      </a:endParaRPr>
                    </a:p>
                    <a:p>
                      <a:pPr indent="0">
                        <a:lnSpc>
                          <a:spcPct val="150000"/>
                        </a:lnSpc>
                        <a:buNone/>
                      </a:pPr>
                      <a:endParaRPr lang="zh-CN" altLang="en-US" sz="1400"/>
                    </a:p>
                    <a:p>
                      <a:pPr indent="0">
                        <a:lnSpc>
                          <a:spcPct val="150000"/>
                        </a:lnSpc>
                        <a:buNone/>
                      </a:pPr>
                      <a:r>
                        <a:rPr lang="zh-CN" sz="1400">
                          <a:solidFill>
                            <a:srgbClr val="1F1F1F"/>
                          </a:solidFill>
                          <a:ea typeface="Google Sans Text"/>
                        </a:rPr>
                        <a:t>🕒 计划中</a:t>
                      </a:r>
                      <a:endParaRPr lang="zh-CN" sz="1400">
                        <a:solidFill>
                          <a:srgbClr val="1F1F1F"/>
                        </a:solidFill>
                        <a:ea typeface="Google Sans Text"/>
                      </a:endParaRPr>
                    </a:p>
                    <a:p>
                      <a:pPr indent="0">
                        <a:lnSpc>
                          <a:spcPct val="150000"/>
                        </a:lnSpc>
                        <a:buNone/>
                      </a:pPr>
                      <a:endParaRPr lang="zh-CN" altLang="en-US" sz="1400"/>
                    </a:p>
                    <a:p>
                      <a:pPr indent="0">
                        <a:lnSpc>
                          <a:spcPct val="150000"/>
                        </a:lnSpc>
                        <a:buNone/>
                      </a:pPr>
                      <a:r>
                        <a:rPr lang="zh-CN" sz="1400">
                          <a:solidFill>
                            <a:srgbClr val="1F1F1F"/>
                          </a:solidFill>
                          <a:ea typeface="Google Sans Text"/>
                        </a:rPr>
                        <a:t>🕒 计划中</a:t>
                      </a:r>
                      <a:endParaRPr lang="zh-CN" altLang="en-US" sz="1400"/>
                    </a:p>
                  </a:txBody>
                  <a:tcPr marL="152400" marR="152400" marT="101600" marB="101600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custDataLst>
      <p:tags r:id="rId2"/>
    </p:custData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idx="17826305"/>
            <p:custDataLst>
              <p:tags r:id="rId1"/>
            </p:custDataLst>
          </p:nvPr>
        </p:nvSpPr>
        <p:spPr/>
        <p:txBody>
          <a:bodyPr/>
          <a:p>
            <a:r>
              <a:rPr lang="en-US" altLang="en-US"/>
              <a:t>THE END</a:t>
            </a:r>
            <a:endParaRPr lang="en-US" altLang="en-US"/>
          </a:p>
        </p:txBody>
      </p:sp>
      <p:sp>
        <p:nvSpPr>
          <p:cNvPr id="3" name="标题 2"/>
          <p:cNvSpPr>
            <a:spLocks noGrp="1"/>
          </p:cNvSpPr>
          <p:nvPr>
            <p:ph type="ctrTitle" idx="17826049"/>
            <p:custDataLst>
              <p:tags r:id="rId2"/>
            </p:custDataLst>
          </p:nvPr>
        </p:nvSpPr>
        <p:spPr/>
        <p:txBody>
          <a:bodyPr/>
          <a:p>
            <a:r>
              <a:rPr lang="zh-CN" altLang="en-US" sz="6200"/>
              <a:t>谢谢</a:t>
            </a:r>
            <a:endParaRPr lang="zh-CN" altLang="en-US" sz="6200"/>
          </a:p>
        </p:txBody>
      </p:sp>
    </p:spTree>
    <p:custDataLst>
      <p:tags r:id="rId3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 idx="17826049"/>
            <p:custDataLst>
              <p:tags r:id="rId1"/>
            </p:custDataLst>
          </p:nvPr>
        </p:nvSpPr>
        <p:spPr/>
        <p:txBody>
          <a:bodyPr/>
          <a:p>
            <a:r>
              <a:rPr lang="zh-CN" altLang="en-US"/>
              <a:t>项目</a:t>
            </a:r>
            <a:r>
              <a:rPr lang="zh-CN" altLang="en-US">
                <a:cs typeface="Arial" panose="020B0604020202020204" pitchFamily="34" charset="0"/>
              </a:rPr>
              <a:t>背景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7826561"/>
            <p:custDataLst>
              <p:tags r:id="rId2"/>
            </p:custDataLst>
          </p:nvPr>
        </p:nvSpPr>
        <p:spPr/>
        <p:txBody>
          <a:bodyPr/>
          <a:p>
            <a:r>
              <a:rPr lang="en-US" altLang="en-US"/>
              <a:t>01</a:t>
            </a:r>
            <a:endParaRPr lang="en-US" altLang="en-US"/>
          </a:p>
        </p:txBody>
      </p:sp>
    </p:spTree>
    <p:custDataLst>
      <p:tags r:id="rId3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>
          <a:xfrm>
            <a:off x="318148" y="132654"/>
            <a:ext cx="10972800" cy="609600"/>
          </a:xfrm>
        </p:spPr>
        <p:txBody>
          <a:bodyPr>
            <a:noAutofit/>
          </a:bodyPr>
          <a:p>
            <a:r>
              <a:rPr lang="zh-CN" altLang="en-US"/>
              <a:t>项目背景：</a:t>
            </a:r>
            <a:r>
              <a:rPr lang="zh-CN" altLang="en-US" sz="2000"/>
              <a:t>当前开源人才画像面临的</a:t>
            </a:r>
            <a:r>
              <a:rPr lang="en-US" altLang="zh-CN" sz="2000"/>
              <a:t>“</a:t>
            </a:r>
            <a:r>
              <a:rPr lang="zh-CN" altLang="en-US" sz="2000"/>
              <a:t>两大盲区</a:t>
            </a:r>
            <a:r>
              <a:rPr lang="en-US" altLang="zh-CN" sz="2000"/>
              <a:t>”</a:t>
            </a:r>
            <a:r>
              <a:rPr lang="en-US" altLang="zh-CN"/>
              <a:t> </a:t>
            </a:r>
            <a:br>
              <a:rPr lang="en-US" altLang="zh-CN"/>
            </a:br>
            <a:endParaRPr lang="zh-CN" altLang="en-US"/>
          </a:p>
        </p:txBody>
      </p:sp>
      <p:sp>
        <p:nvSpPr>
          <p:cNvPr id="12" name="文本框 11"/>
          <p:cNvSpPr txBox="1"/>
          <p:nvPr userDrawn="1"/>
        </p:nvSpPr>
        <p:spPr>
          <a:xfrm>
            <a:off x="691560" y="860511"/>
            <a:ext cx="10711324" cy="691999"/>
          </a:xfrm>
          <a:prstGeom prst="rect">
            <a:avLst/>
          </a:prstGeom>
          <a:noFill/>
          <a:ln w="12700" cmpd="sng">
            <a:solidFill>
              <a:schemeClr val="bg2">
                <a:alpha val="100000"/>
              </a:schemeClr>
            </a:solidFill>
            <a:prstDash val="solid"/>
            <a:miter lim="800000"/>
          </a:ln>
          <a:effectLst>
            <a:outerShdw blurRad="190500" algn="ctr" rotWithShape="0">
              <a:srgbClr val="000000">
                <a:alpha val="30000"/>
              </a:srgbClr>
            </a:outerShdw>
          </a:effectLst>
        </p:spPr>
        <p:txBody>
          <a:bodyPr wrap="square" rtlCol="0">
            <a:noAutofit/>
          </a:bodyPr>
          <a:p>
            <a:pPr algn="l">
              <a:lnSpc>
                <a:spcPct val="140000"/>
              </a:lnSpc>
            </a:pPr>
            <a:r>
              <a:rPr lang="zh-CN" altLang="en-US" sz="2400" kern="100" dirty="0">
                <a:effectLst/>
                <a:latin typeface="+mn-ea"/>
                <a:cs typeface="江城圆体 400W" panose="020B0500000000000000" pitchFamily="34" charset="-122"/>
              </a:rPr>
              <a:t>指标的</a:t>
            </a:r>
            <a:r>
              <a:rPr lang="en-US" altLang="zh-CN" sz="2400" kern="100" dirty="0">
                <a:effectLst/>
                <a:latin typeface="+mn-ea"/>
                <a:cs typeface="江城圆体 400W" panose="020B0500000000000000" pitchFamily="34" charset="-122"/>
              </a:rPr>
              <a:t>“</a:t>
            </a:r>
            <a:r>
              <a:rPr lang="zh-CN" altLang="en-US" sz="2400" kern="100" dirty="0">
                <a:effectLst/>
                <a:latin typeface="+mn-ea"/>
                <a:cs typeface="江城圆体 400W" panose="020B0500000000000000" pitchFamily="34" charset="-122"/>
              </a:rPr>
              <a:t>虚荣化</a:t>
            </a:r>
            <a:r>
              <a:rPr lang="en-US" altLang="zh-CN" sz="2400" kern="100" dirty="0">
                <a:effectLst/>
                <a:latin typeface="+mn-ea"/>
                <a:cs typeface="江城圆体 400W" panose="020B0500000000000000" pitchFamily="34" charset="-122"/>
              </a:rPr>
              <a:t>”</a:t>
            </a:r>
            <a:r>
              <a:rPr lang="zh-CN" altLang="en-US" sz="2400" kern="100" dirty="0">
                <a:effectLst/>
                <a:latin typeface="+mn-ea"/>
                <a:cs typeface="江城圆体 400W" panose="020B0500000000000000" pitchFamily="34" charset="-122"/>
              </a:rPr>
              <a:t>与噪声：</a:t>
            </a:r>
            <a:endParaRPr lang="zh-CN" altLang="en-US" sz="2400" kern="100" dirty="0">
              <a:effectLst/>
              <a:latin typeface="+mn-ea"/>
              <a:cs typeface="江城圆体 400W" panose="020B0500000000000000" pitchFamily="34" charset="-122"/>
            </a:endParaRPr>
          </a:p>
          <a:p>
            <a:pPr algn="l">
              <a:lnSpc>
                <a:spcPct val="140000"/>
              </a:lnSpc>
            </a:pPr>
            <a:r>
              <a:rPr lang="en-US" altLang="zh-CN" sz="2400" kern="100" dirty="0">
                <a:effectLst/>
                <a:latin typeface="+mn-ea"/>
                <a:cs typeface="江城圆体 400W" panose="020B0500000000000000" pitchFamily="34" charset="-122"/>
              </a:rPr>
              <a:t> </a:t>
            </a:r>
            <a:endParaRPr lang="zh-CN" altLang="en-US" sz="2400" kern="100" dirty="0">
              <a:effectLst/>
              <a:latin typeface="+mn-ea"/>
              <a:cs typeface="江城圆体 400W" panose="020B0500000000000000" pitchFamily="34" charset="-122"/>
            </a:endParaRPr>
          </a:p>
        </p:txBody>
      </p:sp>
      <p:sp>
        <p:nvSpPr>
          <p:cNvPr id="4" name="文本框 3"/>
          <p:cNvSpPr txBox="1"/>
          <p:nvPr userDrawn="1"/>
        </p:nvSpPr>
        <p:spPr>
          <a:xfrm>
            <a:off x="864095" y="1325392"/>
            <a:ext cx="6721063" cy="2039962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 algn="l">
              <a:lnSpc>
                <a:spcPct val="140000"/>
              </a:lnSpc>
              <a:buFont typeface="Arial" panose="020B0604020202020204" pitchFamily="34" charset="0"/>
              <a:buChar char="•"/>
            </a:pPr>
            <a:endParaRPr lang="zh-CN" altLang="en-US" sz="1600" kern="100" dirty="0">
              <a:effectLst/>
              <a:latin typeface="+mn-ea"/>
              <a:cs typeface="江城圆体 400W" panose="020B0500000000000000" pitchFamily="34" charset="-122"/>
            </a:endParaRPr>
          </a:p>
          <a:p>
            <a:pPr marL="285750" indent="-285750" algn="l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1600" kern="100" dirty="0">
                <a:effectLst/>
                <a:latin typeface="+mn-ea"/>
                <a:cs typeface="江城圆体 400W" panose="020B0500000000000000" pitchFamily="34" charset="-122"/>
              </a:rPr>
              <a:t>一个拥有</a:t>
            </a:r>
            <a:r>
              <a:rPr lang="en-US" altLang="zh-CN" sz="1600" kern="100" dirty="0">
                <a:effectLst/>
                <a:latin typeface="+mn-ea"/>
                <a:cs typeface="江城圆体 400W" panose="020B0500000000000000" pitchFamily="34" charset="-122"/>
              </a:rPr>
              <a:t> </a:t>
            </a:r>
            <a:r>
              <a:rPr lang="en-US" altLang="zh-CN" sz="1600" b="1" kern="100" dirty="0">
                <a:effectLst/>
                <a:latin typeface="+mn-ea"/>
                <a:cs typeface="江城圆体 400W" panose="020B0500000000000000" pitchFamily="34" charset="-122"/>
              </a:rPr>
              <a:t>10k Stars</a:t>
            </a:r>
            <a:r>
              <a:rPr lang="en-US" altLang="zh-CN" sz="1600" kern="100" dirty="0">
                <a:effectLst/>
                <a:latin typeface="+mn-ea"/>
                <a:cs typeface="江城圆体 400W" panose="020B0500000000000000" pitchFamily="34" charset="-122"/>
              </a:rPr>
              <a:t> </a:t>
            </a:r>
            <a:r>
              <a:rPr lang="zh-CN" altLang="en-US" sz="1600" kern="100" dirty="0">
                <a:effectLst/>
                <a:latin typeface="+mn-ea"/>
                <a:cs typeface="江城圆体 400W" panose="020B0500000000000000" pitchFamily="34" charset="-122"/>
              </a:rPr>
              <a:t>的仓库可能只是一个</a:t>
            </a:r>
            <a:r>
              <a:rPr lang="en-US" altLang="zh-CN" sz="1600" kern="100" dirty="0">
                <a:effectLst/>
                <a:latin typeface="+mn-ea"/>
                <a:cs typeface="江城圆体 400W" panose="020B0500000000000000" pitchFamily="34" charset="-122"/>
              </a:rPr>
              <a:t>“</a:t>
            </a:r>
            <a:r>
              <a:rPr lang="zh-CN" altLang="en-US" sz="1600" b="1" kern="100" dirty="0">
                <a:effectLst/>
                <a:latin typeface="+mn-ea"/>
                <a:cs typeface="江城圆体 400W" panose="020B0500000000000000" pitchFamily="34" charset="-122"/>
              </a:rPr>
              <a:t>资源列表</a:t>
            </a:r>
            <a:r>
              <a:rPr lang="en-US" altLang="zh-CN" sz="1600" kern="100" dirty="0">
                <a:effectLst/>
                <a:latin typeface="+mn-ea"/>
                <a:cs typeface="江城圆体 400W" panose="020B0500000000000000" pitchFamily="34" charset="-122"/>
              </a:rPr>
              <a:t> ”</a:t>
            </a:r>
            <a:r>
              <a:rPr lang="zh-CN" altLang="en-US" sz="1600" kern="100" dirty="0">
                <a:effectLst/>
                <a:latin typeface="+mn-ea"/>
                <a:cs typeface="江城圆体 400W" panose="020B0500000000000000" pitchFamily="34" charset="-122"/>
              </a:rPr>
              <a:t>或</a:t>
            </a:r>
            <a:r>
              <a:rPr lang="en-US" altLang="zh-CN" sz="1600" kern="100" dirty="0">
                <a:effectLst/>
                <a:latin typeface="+mn-ea"/>
                <a:cs typeface="江城圆体 400W" panose="020B0500000000000000" pitchFamily="34" charset="-122"/>
              </a:rPr>
              <a:t>“</a:t>
            </a:r>
            <a:r>
              <a:rPr lang="zh-CN" altLang="en-US" sz="1600" b="1" kern="100" dirty="0">
                <a:effectLst/>
                <a:latin typeface="+mn-ea"/>
                <a:cs typeface="江城圆体 400W" panose="020B0500000000000000" pitchFamily="34" charset="-122"/>
              </a:rPr>
              <a:t>面试题汇总</a:t>
            </a:r>
            <a:r>
              <a:rPr lang="en-US" altLang="zh-CN" sz="1600" kern="100" dirty="0">
                <a:effectLst/>
                <a:latin typeface="+mn-ea"/>
                <a:cs typeface="江城圆体 400W" panose="020B0500000000000000" pitchFamily="34" charset="-122"/>
              </a:rPr>
              <a:t>”</a:t>
            </a:r>
            <a:r>
              <a:rPr lang="zh-CN" altLang="en-US" sz="1600" kern="100" dirty="0">
                <a:effectLst/>
                <a:latin typeface="+mn-ea"/>
                <a:cs typeface="江城圆体 400W" panose="020B0500000000000000" pitchFamily="34" charset="-122"/>
              </a:rPr>
              <a:t>，而非硬核工程代码。</a:t>
            </a:r>
            <a:endParaRPr lang="zh-CN" altLang="en-US" sz="1600" kern="100" dirty="0">
              <a:effectLst/>
              <a:latin typeface="+mn-ea"/>
              <a:cs typeface="江城圆体 400W" panose="020B0500000000000000" pitchFamily="34" charset="-122"/>
            </a:endParaRPr>
          </a:p>
          <a:p>
            <a:pPr marL="285750" indent="-285750" algn="l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1600" kern="100" dirty="0">
                <a:effectLst/>
                <a:latin typeface="+mn-ea"/>
                <a:cs typeface="江城圆体 400W" panose="020B0500000000000000" pitchFamily="34" charset="-122"/>
              </a:rPr>
              <a:t>某些</a:t>
            </a:r>
            <a:r>
              <a:rPr lang="zh-CN" altLang="en-US" sz="1600" b="1" kern="100" dirty="0">
                <a:effectLst/>
                <a:latin typeface="+mn-ea"/>
                <a:cs typeface="江城圆体 400W" panose="020B0500000000000000" pitchFamily="34" charset="-122"/>
              </a:rPr>
              <a:t>活跃度极高的账号</a:t>
            </a:r>
            <a:r>
              <a:rPr lang="zh-CN" altLang="en-US" sz="1600" kern="100" dirty="0">
                <a:effectLst/>
                <a:latin typeface="+mn-ea"/>
                <a:cs typeface="江城圆体 400W" panose="020B0500000000000000" pitchFamily="34" charset="-122"/>
              </a:rPr>
              <a:t>，可能仅仅是在大量仓库中</a:t>
            </a:r>
            <a:r>
              <a:rPr lang="zh-CN" altLang="en-US" sz="1600" b="1" kern="100" dirty="0">
                <a:effectLst/>
                <a:latin typeface="+mn-ea"/>
                <a:cs typeface="江城圆体 400W" panose="020B0500000000000000" pitchFamily="34" charset="-122"/>
              </a:rPr>
              <a:t>修复拼写错误</a:t>
            </a:r>
            <a:r>
              <a:rPr lang="en-US" altLang="zh-CN" sz="1600" kern="100" dirty="0">
                <a:effectLst/>
                <a:latin typeface="+mn-ea"/>
                <a:cs typeface="江城圆体 400W" panose="020B0500000000000000" pitchFamily="34" charset="-122"/>
              </a:rPr>
              <a:t> </a:t>
            </a:r>
            <a:r>
              <a:rPr lang="zh-CN" altLang="en-US" sz="1600" kern="100" dirty="0">
                <a:effectLst/>
                <a:latin typeface="+mn-ea"/>
                <a:cs typeface="江城圆体 400W" panose="020B0500000000000000" pitchFamily="34" charset="-122"/>
              </a:rPr>
              <a:t>或</a:t>
            </a:r>
            <a:r>
              <a:rPr lang="zh-CN" altLang="en-US" sz="1600" b="1" kern="100" dirty="0">
                <a:effectLst/>
                <a:latin typeface="+mn-ea"/>
                <a:cs typeface="江城圆体 400W" panose="020B0500000000000000" pitchFamily="34" charset="-122"/>
              </a:rPr>
              <a:t>同步文档</a:t>
            </a:r>
            <a:r>
              <a:rPr lang="zh-CN" altLang="en-US" sz="1600" kern="100" dirty="0">
                <a:effectLst/>
                <a:latin typeface="+mn-ea"/>
                <a:cs typeface="江城圆体 400W" panose="020B0500000000000000" pitchFamily="34" charset="-122"/>
              </a:rPr>
              <a:t>，</a:t>
            </a:r>
            <a:r>
              <a:rPr lang="zh-CN" altLang="en-US" sz="1600" b="1" kern="100" dirty="0">
                <a:effectLst/>
                <a:latin typeface="+mn-ea"/>
                <a:cs typeface="江城圆体 400W" panose="020B0500000000000000" pitchFamily="34" charset="-122"/>
              </a:rPr>
              <a:t>缺乏实质性的代码逻辑贡献</a:t>
            </a:r>
            <a:r>
              <a:rPr lang="zh-CN" altLang="en-US" sz="1600" kern="100" dirty="0">
                <a:effectLst/>
                <a:latin typeface="+mn-ea"/>
                <a:cs typeface="江城圆体 400W" panose="020B0500000000000000" pitchFamily="34" charset="-122"/>
              </a:rPr>
              <a:t>。</a:t>
            </a:r>
            <a:endParaRPr lang="zh-CN" altLang="en-US" sz="1600" kern="100" dirty="0">
              <a:effectLst/>
              <a:latin typeface="+mn-ea"/>
              <a:cs typeface="江城圆体 400W" panose="020B0500000000000000" pitchFamily="34" charset="-122"/>
            </a:endParaRPr>
          </a:p>
        </p:txBody>
      </p:sp>
      <p:pic>
        <p:nvPicPr>
          <p:cNvPr id="9" name="图片 8" descr="post_object_image_3709656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697" y="3365318"/>
            <a:ext cx="6638451" cy="3083716"/>
          </a:xfrm>
          <a:prstGeom prst="rect">
            <a:avLst/>
          </a:prstGeom>
          <a:ln w="12700" cmpd="sng">
            <a:solidFill>
              <a:schemeClr val="bg2">
                <a:alpha val="100000"/>
              </a:schemeClr>
            </a:solidFill>
            <a:prstDash val="solid"/>
            <a:miter lim="800000"/>
            <a:headEnd/>
            <a:tailEnd/>
          </a:ln>
          <a:effectLst>
            <a:outerShdw blurRad="190500" algn="ctr" rotWithShape="0">
              <a:srgbClr val="000000">
                <a:alpha val="30000"/>
              </a:srgbClr>
            </a:outerShdw>
          </a:effectLst>
        </p:spPr>
      </p:pic>
      <p:sp>
        <p:nvSpPr>
          <p:cNvPr id="10" name="文本框 9"/>
          <p:cNvSpPr txBox="1"/>
          <p:nvPr userDrawn="1"/>
        </p:nvSpPr>
        <p:spPr>
          <a:xfrm>
            <a:off x="7585137" y="2051400"/>
            <a:ext cx="4335225" cy="4445521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0" algn="l">
              <a:lnSpc>
                <a:spcPct val="140000"/>
              </a:lnSpc>
              <a:buNone/>
            </a:pPr>
            <a:r>
              <a:rPr lang="zh-CN" altLang="en-US" sz="1600" kern="100" dirty="0">
                <a:effectLst/>
                <a:latin typeface="+mn-ea"/>
                <a:cs typeface="江城圆体 400W" panose="020B0500000000000000" pitchFamily="34" charset="-122"/>
              </a:rPr>
              <a:t>传统的开源评估体系在推动协作与知识共享方面发挥了重要作用，然而过度依赖传统开源度量往往容易被</a:t>
            </a:r>
            <a:r>
              <a:rPr lang="en-US" altLang="zh-CN" sz="1600" b="1" kern="100" dirty="0">
                <a:effectLst/>
                <a:latin typeface="+mn-ea"/>
                <a:cs typeface="江城圆体 400W" panose="020B0500000000000000" pitchFamily="34" charset="-122"/>
              </a:rPr>
              <a:t>“</a:t>
            </a:r>
            <a:r>
              <a:rPr lang="zh-CN" altLang="en-US" sz="1600" b="1" kern="100" dirty="0">
                <a:effectLst/>
                <a:latin typeface="+mn-ea"/>
                <a:cs typeface="江城圆体 400W" panose="020B0500000000000000" pitchFamily="34" charset="-122"/>
              </a:rPr>
              <a:t>虚荣指标</a:t>
            </a:r>
            <a:r>
              <a:rPr lang="en-US" altLang="zh-CN" sz="1600" b="1" kern="100" dirty="0">
                <a:effectLst/>
                <a:latin typeface="+mn-ea"/>
                <a:cs typeface="江城圆体 400W" panose="020B0500000000000000" pitchFamily="34" charset="-122"/>
              </a:rPr>
              <a:t>”</a:t>
            </a:r>
            <a:r>
              <a:rPr lang="zh-CN" altLang="en-US" sz="1600" kern="100" dirty="0">
                <a:effectLst/>
                <a:latin typeface="+mn-ea"/>
                <a:cs typeface="江城圆体 400W" panose="020B0500000000000000" pitchFamily="34" charset="-122"/>
              </a:rPr>
              <a:t>所蒙蔽，导致量级与质量的严重错位。</a:t>
            </a:r>
            <a:r>
              <a:rPr lang="en-US" altLang="zh-CN" sz="1600" kern="100" dirty="0">
                <a:effectLst/>
                <a:latin typeface="+mn-ea"/>
                <a:cs typeface="江城圆体 400W" panose="020B0500000000000000" pitchFamily="34" charset="-122"/>
              </a:rPr>
              <a:t> </a:t>
            </a:r>
            <a:r>
              <a:rPr lang="zh-CN" altLang="en-US" sz="1600" kern="100" dirty="0">
                <a:effectLst/>
                <a:latin typeface="+mn-ea"/>
                <a:cs typeface="江城圆体 400W" panose="020B0500000000000000" pitchFamily="34" charset="-122"/>
              </a:rPr>
              <a:t>一方面，</a:t>
            </a:r>
            <a:r>
              <a:rPr lang="zh-CN" altLang="en-US" sz="1600" b="1" kern="100" dirty="0">
                <a:effectLst/>
                <a:latin typeface="+mn-ea"/>
                <a:cs typeface="江城圆体 400W" panose="020B0500000000000000" pitchFamily="34" charset="-122"/>
              </a:rPr>
              <a:t>全绿的贡献墙</a:t>
            </a:r>
            <a:r>
              <a:rPr lang="zh-CN" altLang="en-US" sz="1600" kern="100" dirty="0">
                <a:effectLst/>
                <a:latin typeface="+mn-ea"/>
                <a:cs typeface="江城圆体 400W" panose="020B0500000000000000" pitchFamily="34" charset="-122"/>
              </a:rPr>
              <a:t>可能仅由</a:t>
            </a:r>
            <a:r>
              <a:rPr lang="zh-CN" altLang="en-US" sz="1600" b="1" kern="100" dirty="0">
                <a:effectLst/>
                <a:latin typeface="+mn-ea"/>
                <a:cs typeface="江城圆体 400W" panose="020B0500000000000000" pitchFamily="34" charset="-122"/>
              </a:rPr>
              <a:t>大量拼写修复、文档搬运甚至自动化脚本</a:t>
            </a:r>
            <a:r>
              <a:rPr lang="zh-CN" altLang="en-US" sz="1600" kern="100" dirty="0">
                <a:effectLst/>
                <a:latin typeface="+mn-ea"/>
                <a:cs typeface="江城圆体 400W" panose="020B0500000000000000" pitchFamily="34" charset="-122"/>
              </a:rPr>
              <a:t>堆砌而成，掩盖了</a:t>
            </a:r>
            <a:r>
              <a:rPr lang="zh-CN" altLang="en-US" sz="1600" b="1" kern="100" dirty="0">
                <a:effectLst/>
                <a:latin typeface="+mn-ea"/>
                <a:cs typeface="江城圆体 400W" panose="020B0500000000000000" pitchFamily="34" charset="-122"/>
              </a:rPr>
              <a:t>缺乏核心工程产出</a:t>
            </a:r>
            <a:r>
              <a:rPr lang="zh-CN" altLang="en-US" sz="1600" kern="100" dirty="0">
                <a:effectLst/>
                <a:latin typeface="+mn-ea"/>
                <a:cs typeface="江城圆体 400W" panose="020B0500000000000000" pitchFamily="34" charset="-122"/>
              </a:rPr>
              <a:t>的事实；另一方面，</a:t>
            </a:r>
            <a:r>
              <a:rPr lang="zh-CN" altLang="en-US" sz="1600" b="1" kern="100" dirty="0">
                <a:effectLst/>
                <a:latin typeface="+mn-ea"/>
                <a:cs typeface="江城圆体 400W" panose="020B0500000000000000" pitchFamily="34" charset="-122"/>
              </a:rPr>
              <a:t>高</a:t>
            </a:r>
            <a:r>
              <a:rPr lang="en-US" altLang="zh-CN" sz="1600" b="1" kern="100" dirty="0">
                <a:effectLst/>
                <a:latin typeface="+mn-ea"/>
                <a:cs typeface="江城圆体 400W" panose="020B0500000000000000" pitchFamily="34" charset="-122"/>
              </a:rPr>
              <a:t> Star </a:t>
            </a:r>
            <a:r>
              <a:rPr lang="zh-CN" altLang="en-US" sz="1600" b="1" kern="100" dirty="0">
                <a:effectLst/>
                <a:latin typeface="+mn-ea"/>
                <a:cs typeface="江城圆体 400W" panose="020B0500000000000000" pitchFamily="34" charset="-122"/>
              </a:rPr>
              <a:t>数</a:t>
            </a:r>
            <a:r>
              <a:rPr lang="zh-CN" altLang="en-US" sz="1600" kern="100" dirty="0">
                <a:effectLst/>
                <a:latin typeface="+mn-ea"/>
                <a:cs typeface="江城圆体 400W" panose="020B0500000000000000" pitchFamily="34" charset="-122"/>
              </a:rPr>
              <a:t>可能来源于</a:t>
            </a:r>
            <a:r>
              <a:rPr lang="en-US" altLang="zh-CN" sz="1600" b="1" kern="100" dirty="0">
                <a:effectLst/>
                <a:latin typeface="+mn-ea"/>
                <a:cs typeface="江城圆体 400W" panose="020B0500000000000000" pitchFamily="34" charset="-122"/>
              </a:rPr>
              <a:t>“</a:t>
            </a:r>
            <a:r>
              <a:rPr lang="zh-CN" altLang="en-US" sz="1600" b="1" kern="100" dirty="0">
                <a:effectLst/>
                <a:latin typeface="+mn-ea"/>
                <a:cs typeface="江城圆体 400W" panose="020B0500000000000000" pitchFamily="34" charset="-122"/>
              </a:rPr>
              <a:t>资源列表</a:t>
            </a:r>
            <a:r>
              <a:rPr lang="en-US" altLang="zh-CN" sz="1600" b="1" kern="100" dirty="0">
                <a:effectLst/>
                <a:latin typeface="+mn-ea"/>
                <a:cs typeface="江城圆体 400W" panose="020B0500000000000000" pitchFamily="34" charset="-122"/>
              </a:rPr>
              <a:t>”</a:t>
            </a:r>
            <a:r>
              <a:rPr lang="zh-CN" altLang="en-US" sz="1600" kern="100" dirty="0">
                <a:effectLst/>
                <a:latin typeface="+mn-ea"/>
                <a:cs typeface="江城圆体 400W" panose="020B0500000000000000" pitchFamily="34" charset="-122"/>
              </a:rPr>
              <a:t>或</a:t>
            </a:r>
            <a:r>
              <a:rPr lang="en-US" altLang="zh-CN" sz="1600" kern="100" dirty="0">
                <a:effectLst/>
                <a:latin typeface="+mn-ea"/>
                <a:cs typeface="江城圆体 400W" panose="020B0500000000000000" pitchFamily="34" charset="-122"/>
              </a:rPr>
              <a:t>“</a:t>
            </a:r>
            <a:r>
              <a:rPr lang="zh-CN" altLang="en-US" sz="1600" b="1" kern="100" dirty="0">
                <a:effectLst/>
                <a:latin typeface="+mn-ea"/>
                <a:cs typeface="江城圆体 400W" panose="020B0500000000000000" pitchFamily="34" charset="-122"/>
              </a:rPr>
              <a:t>玩具级项目</a:t>
            </a:r>
            <a:r>
              <a:rPr lang="en-US" altLang="zh-CN" sz="1600" kern="100" dirty="0">
                <a:effectLst/>
                <a:latin typeface="+mn-ea"/>
                <a:cs typeface="江城圆体 400W" panose="020B0500000000000000" pitchFamily="34" charset="-122"/>
              </a:rPr>
              <a:t>”</a:t>
            </a:r>
            <a:r>
              <a:rPr lang="zh-CN" altLang="en-US" sz="1600" kern="100" dirty="0">
                <a:effectLst/>
                <a:latin typeface="+mn-ea"/>
                <a:cs typeface="江城圆体 400W" panose="020B0500000000000000" pitchFamily="34" charset="-122"/>
              </a:rPr>
              <a:t>的病毒式传播。</a:t>
            </a:r>
            <a:r>
              <a:rPr lang="zh-CN" altLang="en-US" sz="1600" b="1" kern="100" dirty="0">
                <a:effectLst/>
                <a:latin typeface="+mn-ea"/>
                <a:cs typeface="江城圆体 400W" panose="020B0500000000000000" pitchFamily="34" charset="-122"/>
              </a:rPr>
              <a:t>此类指标</a:t>
            </a:r>
            <a:r>
              <a:rPr lang="zh-CN" altLang="en-US" sz="1600" kern="100" dirty="0">
                <a:effectLst/>
                <a:latin typeface="+mn-ea"/>
                <a:cs typeface="江城圆体 400W" panose="020B0500000000000000" pitchFamily="34" charset="-122"/>
              </a:rPr>
              <a:t>反映了</a:t>
            </a:r>
            <a:r>
              <a:rPr lang="zh-CN" altLang="en-US" sz="1600" b="1" kern="100" dirty="0">
                <a:effectLst/>
                <a:latin typeface="+mn-ea"/>
                <a:cs typeface="江城圆体 400W" panose="020B0500000000000000" pitchFamily="34" charset="-122"/>
              </a:rPr>
              <a:t>社区参与度与内容传播能力</a:t>
            </a:r>
            <a:r>
              <a:rPr lang="zh-CN" altLang="en-US" sz="1600" kern="100" dirty="0">
                <a:effectLst/>
                <a:latin typeface="+mn-ea"/>
                <a:cs typeface="江城圆体 400W" panose="020B0500000000000000" pitchFamily="34" charset="-122"/>
              </a:rPr>
              <a:t>，却</a:t>
            </a:r>
            <a:r>
              <a:rPr lang="zh-CN" altLang="en-US" sz="1600" b="1" kern="100" dirty="0">
                <a:effectLst/>
                <a:latin typeface="+mn-ea"/>
                <a:cs typeface="江城圆体 400W" panose="020B0500000000000000" pitchFamily="34" charset="-122"/>
              </a:rPr>
              <a:t>难以</a:t>
            </a:r>
            <a:r>
              <a:rPr lang="zh-CN" altLang="en-US" sz="1600" kern="100" dirty="0">
                <a:effectLst/>
                <a:latin typeface="+mn-ea"/>
                <a:cs typeface="江城圆体 400W" panose="020B0500000000000000" pitchFamily="34" charset="-122"/>
              </a:rPr>
              <a:t>直接</a:t>
            </a:r>
            <a:r>
              <a:rPr lang="zh-CN" altLang="en-US" sz="1600" b="1" kern="100" dirty="0">
                <a:effectLst/>
                <a:latin typeface="+mn-ea"/>
                <a:cs typeface="江城圆体 400W" panose="020B0500000000000000" pitchFamily="34" charset="-122"/>
              </a:rPr>
              <a:t>表征复杂系统的设计与构建能力</a:t>
            </a:r>
            <a:r>
              <a:rPr lang="zh-CN" altLang="en-US" sz="1600" kern="100" dirty="0">
                <a:effectLst/>
                <a:latin typeface="+mn-ea"/>
                <a:cs typeface="江城圆体 400W" panose="020B0500000000000000" pitchFamily="34" charset="-122"/>
              </a:rPr>
              <a:t>。在缺乏语义和工程复杂度建模的情况下，</a:t>
            </a:r>
            <a:r>
              <a:rPr lang="zh-CN" altLang="en-US" sz="1600" b="1" kern="100" dirty="0">
                <a:effectLst/>
                <a:latin typeface="+mn-ea"/>
                <a:cs typeface="江城圆体 400W" panose="020B0500000000000000" pitchFamily="34" charset="-122"/>
              </a:rPr>
              <a:t>具备真实系统研发实力的工程师可能被大量低语义噪声所掩盖</a:t>
            </a:r>
            <a:r>
              <a:rPr lang="zh-CN" altLang="en-US" sz="1600" kern="100" dirty="0">
                <a:effectLst/>
                <a:latin typeface="+mn-ea"/>
                <a:cs typeface="江城圆体 400W" panose="020B0500000000000000" pitchFamily="34" charset="-122"/>
              </a:rPr>
              <a:t>。</a:t>
            </a:r>
            <a:endParaRPr lang="zh-CN" altLang="en-US" sz="1600" kern="100" dirty="0">
              <a:effectLst/>
              <a:latin typeface="+mn-ea"/>
              <a:cs typeface="江城圆体 400W" panose="020B0500000000000000" pitchFamily="34" charset="-122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>
          <a:xfrm>
            <a:off x="318148" y="132654"/>
            <a:ext cx="10972800" cy="609600"/>
          </a:xfrm>
        </p:spPr>
        <p:txBody>
          <a:bodyPr>
            <a:noAutofit/>
          </a:bodyPr>
          <a:p>
            <a:r>
              <a:rPr lang="zh-CN" altLang="en-US"/>
              <a:t>项目背景：</a:t>
            </a:r>
            <a:r>
              <a:rPr lang="zh-CN" altLang="en-US" sz="2000"/>
              <a:t>当前开源人才画像面临的</a:t>
            </a:r>
            <a:r>
              <a:rPr lang="en-US" altLang="zh-CN" sz="2000"/>
              <a:t>“</a:t>
            </a:r>
            <a:r>
              <a:rPr lang="zh-CN" altLang="en-US" sz="2000"/>
              <a:t>两大盲区</a:t>
            </a:r>
            <a:r>
              <a:rPr lang="en-US" altLang="zh-CN" sz="2000"/>
              <a:t>” </a:t>
            </a:r>
            <a:br>
              <a:rPr lang="en-US" altLang="zh-CN" sz="2000"/>
            </a:br>
            <a:endParaRPr lang="zh-CN" altLang="en-US" sz="2000"/>
          </a:p>
        </p:txBody>
      </p:sp>
      <p:sp>
        <p:nvSpPr>
          <p:cNvPr id="15" name="文本框 14"/>
          <p:cNvSpPr txBox="1"/>
          <p:nvPr userDrawn="1"/>
        </p:nvSpPr>
        <p:spPr>
          <a:xfrm>
            <a:off x="472461" y="842493"/>
            <a:ext cx="3706314" cy="746646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>
              <a:lnSpc>
                <a:spcPct val="140000"/>
              </a:lnSpc>
            </a:pPr>
            <a:r>
              <a:rPr lang="zh-CN" altLang="en-US" sz="2400" kern="100" dirty="0">
                <a:effectLst/>
                <a:latin typeface="+mn-ea"/>
                <a:cs typeface="江城圆体 400W" panose="020B0500000000000000" pitchFamily="34" charset="-122"/>
              </a:rPr>
              <a:t>贡献角色的</a:t>
            </a:r>
            <a:r>
              <a:rPr lang="en-US" altLang="zh-CN" sz="2400" kern="100" dirty="0">
                <a:effectLst/>
                <a:latin typeface="+mn-ea"/>
                <a:cs typeface="江城圆体 400W" panose="020B0500000000000000" pitchFamily="34" charset="-122"/>
              </a:rPr>
              <a:t>“</a:t>
            </a:r>
            <a:r>
              <a:rPr lang="zh-CN" altLang="en-US" sz="2400" kern="100" dirty="0">
                <a:effectLst/>
                <a:latin typeface="+mn-ea"/>
                <a:cs typeface="江城圆体 400W" panose="020B0500000000000000" pitchFamily="34" charset="-122"/>
              </a:rPr>
              <a:t>扁平化</a:t>
            </a:r>
            <a:r>
              <a:rPr lang="en-US" altLang="zh-CN" sz="2400" kern="100" dirty="0">
                <a:effectLst/>
                <a:latin typeface="+mn-ea"/>
                <a:cs typeface="江城圆体 400W" panose="020B0500000000000000" pitchFamily="34" charset="-122"/>
              </a:rPr>
              <a:t>”</a:t>
            </a:r>
            <a:endParaRPr lang="zh-CN" altLang="en-US" sz="2400" kern="100" dirty="0">
              <a:effectLst/>
              <a:latin typeface="+mn-ea"/>
              <a:cs typeface="江城圆体 400W" panose="020B0500000000000000" pitchFamily="34" charset="-122"/>
            </a:endParaRPr>
          </a:p>
        </p:txBody>
      </p:sp>
      <p:sp>
        <p:nvSpPr>
          <p:cNvPr id="5" name="文本框 4"/>
          <p:cNvSpPr txBox="1"/>
          <p:nvPr userDrawn="1"/>
        </p:nvSpPr>
        <p:spPr>
          <a:xfrm>
            <a:off x="318138" y="1507549"/>
            <a:ext cx="7056282" cy="2039962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 algn="l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altLang="zh-CN" sz="1600" kern="100" dirty="0">
                <a:effectLst/>
                <a:latin typeface="+mn-ea"/>
                <a:cs typeface="江城圆体 400W" panose="020B0500000000000000" pitchFamily="34" charset="-122"/>
              </a:rPr>
              <a:t>Maintainer vs. Contributor</a:t>
            </a:r>
            <a:r>
              <a:rPr lang="zh-CN" altLang="en-US" sz="1600" kern="100" dirty="0">
                <a:effectLst/>
                <a:latin typeface="+mn-ea"/>
                <a:cs typeface="江城圆体 400W" panose="020B0500000000000000" pitchFamily="34" charset="-122"/>
              </a:rPr>
              <a:t>：</a:t>
            </a:r>
            <a:r>
              <a:rPr lang="en-US" altLang="zh-CN" sz="1600" kern="100" dirty="0">
                <a:effectLst/>
                <a:latin typeface="+mn-ea"/>
                <a:cs typeface="江城圆体 400W" panose="020B0500000000000000" pitchFamily="34" charset="-122"/>
              </a:rPr>
              <a:t> </a:t>
            </a:r>
            <a:r>
              <a:rPr lang="zh-CN" altLang="en-US" sz="1600" kern="100" dirty="0">
                <a:effectLst/>
                <a:latin typeface="+mn-ea"/>
                <a:cs typeface="江城圆体 400W" panose="020B0500000000000000" pitchFamily="34" charset="-122"/>
              </a:rPr>
              <a:t>同样是合并代码，是作为</a:t>
            </a:r>
            <a:r>
              <a:rPr lang="en-US" altLang="zh-CN" sz="1600" kern="100" dirty="0">
                <a:effectLst/>
                <a:latin typeface="+mn-ea"/>
                <a:cs typeface="江城圆体 400W" panose="020B0500000000000000" pitchFamily="34" charset="-122"/>
              </a:rPr>
              <a:t> Maintainer </a:t>
            </a:r>
            <a:r>
              <a:rPr lang="zh-CN" altLang="en-US" sz="1600" kern="100" dirty="0">
                <a:effectLst/>
                <a:latin typeface="+mn-ea"/>
                <a:cs typeface="江城圆体 400W" panose="020B0500000000000000" pitchFamily="34" charset="-122"/>
              </a:rPr>
              <a:t>审查并合并了他人的</a:t>
            </a:r>
            <a:r>
              <a:rPr lang="zh-CN" altLang="en-US" sz="1600" b="1" kern="100" dirty="0">
                <a:effectLst/>
                <a:latin typeface="+mn-ea"/>
                <a:cs typeface="江城圆体 400W" panose="020B0500000000000000" pitchFamily="34" charset="-122"/>
              </a:rPr>
              <a:t>复杂架构代码</a:t>
            </a:r>
            <a:r>
              <a:rPr lang="zh-CN" altLang="en-US" sz="1600" kern="100" dirty="0">
                <a:effectLst/>
                <a:latin typeface="+mn-ea"/>
                <a:cs typeface="江城圆体 400W" panose="020B0500000000000000" pitchFamily="34" charset="-122"/>
              </a:rPr>
              <a:t>，还是仅仅作为</a:t>
            </a:r>
            <a:r>
              <a:rPr lang="en-US" altLang="zh-CN" sz="1600" kern="100" dirty="0">
                <a:effectLst/>
                <a:latin typeface="+mn-ea"/>
                <a:cs typeface="江城圆体 400W" panose="020B0500000000000000" pitchFamily="34" charset="-122"/>
              </a:rPr>
              <a:t> Contributor </a:t>
            </a:r>
            <a:r>
              <a:rPr lang="zh-CN" altLang="en-US" sz="1600" kern="100" dirty="0">
                <a:effectLst/>
                <a:latin typeface="+mn-ea"/>
                <a:cs typeface="江城圆体 400W" panose="020B0500000000000000" pitchFamily="34" charset="-122"/>
              </a:rPr>
              <a:t>合并了自己的一个</a:t>
            </a:r>
            <a:r>
              <a:rPr lang="zh-CN" altLang="en-US" sz="1600" b="1" kern="100" dirty="0">
                <a:effectLst/>
                <a:latin typeface="+mn-ea"/>
                <a:cs typeface="江城圆体 400W" panose="020B0500000000000000" pitchFamily="34" charset="-122"/>
              </a:rPr>
              <a:t>小补丁</a:t>
            </a:r>
            <a:r>
              <a:rPr lang="zh-CN" altLang="en-US" sz="1600" kern="100" dirty="0">
                <a:effectLst/>
                <a:latin typeface="+mn-ea"/>
                <a:cs typeface="江城圆体 400W" panose="020B0500000000000000" pitchFamily="34" charset="-122"/>
              </a:rPr>
              <a:t>？</a:t>
            </a:r>
            <a:endParaRPr lang="en-US" altLang="zh-CN" sz="1600" kern="100" dirty="0">
              <a:effectLst/>
              <a:latin typeface="+mn-ea"/>
              <a:cs typeface="江城圆体 400W" panose="020B0500000000000000" pitchFamily="34" charset="-122"/>
            </a:endParaRPr>
          </a:p>
          <a:p>
            <a:pPr marL="285750" indent="-285750" algn="l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altLang="zh-CN" sz="1600" kern="100" dirty="0">
                <a:effectLst/>
                <a:latin typeface="+mn-ea"/>
                <a:cs typeface="江城圆体 400W" panose="020B0500000000000000" pitchFamily="34" charset="-122"/>
              </a:rPr>
              <a:t>"One-hit Wonder"</a:t>
            </a:r>
            <a:r>
              <a:rPr lang="zh-CN" altLang="en-US" sz="1600" kern="100" dirty="0">
                <a:effectLst/>
                <a:latin typeface="+mn-ea"/>
                <a:cs typeface="江城圆体 400W" panose="020B0500000000000000" pitchFamily="34" charset="-122"/>
              </a:rPr>
              <a:t>：</a:t>
            </a:r>
            <a:r>
              <a:rPr lang="en-US" altLang="zh-CN" sz="1600" kern="100" dirty="0">
                <a:effectLst/>
                <a:latin typeface="+mn-ea"/>
                <a:cs typeface="江城圆体 400W" panose="020B0500000000000000" pitchFamily="34" charset="-122"/>
              </a:rPr>
              <a:t> </a:t>
            </a:r>
            <a:r>
              <a:rPr lang="zh-CN" altLang="en-US" sz="1600" kern="100" dirty="0">
                <a:effectLst/>
                <a:latin typeface="+mn-ea"/>
                <a:cs typeface="江城圆体 400W" panose="020B0500000000000000" pitchFamily="34" charset="-122"/>
              </a:rPr>
              <a:t>开发者是</a:t>
            </a:r>
            <a:r>
              <a:rPr lang="zh-CN" altLang="en-US" sz="1600" b="1" kern="100" dirty="0">
                <a:effectLst/>
                <a:latin typeface="+mn-ea"/>
                <a:cs typeface="江城圆体 400W" panose="020B0500000000000000" pitchFamily="34" charset="-122"/>
              </a:rPr>
              <a:t>长期维护某一技术栈</a:t>
            </a:r>
            <a:r>
              <a:rPr lang="zh-CN" altLang="en-US" sz="1600" kern="100" dirty="0">
                <a:effectLst/>
                <a:latin typeface="+mn-ea"/>
                <a:cs typeface="江城圆体 400W" panose="020B0500000000000000" pitchFamily="34" charset="-122"/>
              </a:rPr>
              <a:t>的专家，还是在</a:t>
            </a:r>
            <a:r>
              <a:rPr lang="zh-CN" altLang="en-US" sz="1600" b="1" kern="100" dirty="0">
                <a:effectLst/>
                <a:latin typeface="+mn-ea"/>
                <a:cs typeface="江城圆体 400W" panose="020B0500000000000000" pitchFamily="34" charset="-122"/>
              </a:rPr>
              <a:t>多个领域浅尝辄止的</a:t>
            </a:r>
            <a:r>
              <a:rPr lang="en-US" altLang="zh-CN" sz="1600" b="1" kern="100" dirty="0">
                <a:effectLst/>
                <a:latin typeface="+mn-ea"/>
                <a:cs typeface="江城圆体 400W" panose="020B0500000000000000" pitchFamily="34" charset="-122"/>
              </a:rPr>
              <a:t>“</a:t>
            </a:r>
            <a:r>
              <a:rPr lang="zh-CN" altLang="en-US" sz="1600" b="1" kern="100" dirty="0">
                <a:effectLst/>
                <a:latin typeface="+mn-ea"/>
                <a:cs typeface="江城圆体 400W" panose="020B0500000000000000" pitchFamily="34" charset="-122"/>
              </a:rPr>
              <a:t>游客</a:t>
            </a:r>
            <a:r>
              <a:rPr lang="en-US" altLang="zh-CN" sz="1600" b="1" kern="100" dirty="0">
                <a:effectLst/>
                <a:latin typeface="+mn-ea"/>
                <a:cs typeface="江城圆体 400W" panose="020B0500000000000000" pitchFamily="34" charset="-122"/>
              </a:rPr>
              <a:t>”</a:t>
            </a:r>
            <a:r>
              <a:rPr lang="zh-CN" altLang="en-US" sz="1600" kern="100" dirty="0">
                <a:effectLst/>
                <a:latin typeface="+mn-ea"/>
                <a:cs typeface="江城圆体 400W" panose="020B0500000000000000" pitchFamily="34" charset="-122"/>
              </a:rPr>
              <a:t>？传统画像难以捕捉</a:t>
            </a:r>
            <a:r>
              <a:rPr lang="en-US" altLang="zh-CN" sz="1600" kern="100" dirty="0">
                <a:effectLst/>
                <a:latin typeface="+mn-ea"/>
                <a:cs typeface="江城圆体 400W" panose="020B0500000000000000" pitchFamily="34" charset="-122"/>
              </a:rPr>
              <a:t>“</a:t>
            </a:r>
            <a:r>
              <a:rPr lang="zh-CN" altLang="en-US" sz="1600" kern="100" dirty="0">
                <a:effectLst/>
                <a:latin typeface="+mn-ea"/>
                <a:cs typeface="江城圆体 400W" panose="020B0500000000000000" pitchFamily="34" charset="-122"/>
              </a:rPr>
              <a:t>维护力</a:t>
            </a:r>
            <a:r>
              <a:rPr lang="en-US" altLang="zh-CN" sz="1600" kern="100" dirty="0">
                <a:effectLst/>
                <a:latin typeface="+mn-ea"/>
                <a:cs typeface="江城圆体 400W" panose="020B0500000000000000" pitchFamily="34" charset="-122"/>
              </a:rPr>
              <a:t>”</a:t>
            </a:r>
            <a:r>
              <a:rPr lang="zh-CN" altLang="en-US" sz="1600" kern="100" dirty="0">
                <a:effectLst/>
                <a:latin typeface="+mn-ea"/>
                <a:cs typeface="江城圆体 400W" panose="020B0500000000000000" pitchFamily="34" charset="-122"/>
              </a:rPr>
              <a:t>这一隐性特质。</a:t>
            </a:r>
            <a:endParaRPr lang="zh-CN" altLang="en-US" sz="1600" kern="100" dirty="0">
              <a:effectLst/>
              <a:latin typeface="+mn-ea"/>
              <a:cs typeface="江城圆体 400W" panose="020B0500000000000000" pitchFamily="34" charset="-122"/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7556063" y="2177547"/>
            <a:ext cx="4426304" cy="4297959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0" algn="l">
              <a:lnSpc>
                <a:spcPct val="140000"/>
              </a:lnSpc>
              <a:buNone/>
            </a:pPr>
            <a:r>
              <a:rPr lang="zh-CN" altLang="en-US" sz="1600" kern="100" dirty="0">
                <a:effectLst/>
                <a:latin typeface="+mn-ea"/>
                <a:cs typeface="江城圆体 400W" panose="020B0500000000000000" pitchFamily="34" charset="-122"/>
              </a:rPr>
              <a:t>由于</a:t>
            </a:r>
            <a:r>
              <a:rPr lang="en-US" altLang="zh-CN" sz="1600" kern="100" dirty="0">
                <a:effectLst/>
                <a:latin typeface="+mn-ea"/>
                <a:cs typeface="江城圆体 400W" panose="020B0500000000000000" pitchFamily="34" charset="-122"/>
              </a:rPr>
              <a:t> GitHub API </a:t>
            </a:r>
            <a:r>
              <a:rPr lang="zh-CN" altLang="en-US" sz="1600" kern="100" dirty="0">
                <a:effectLst/>
                <a:latin typeface="+mn-ea"/>
                <a:cs typeface="江城圆体 400W" panose="020B0500000000000000" pitchFamily="34" charset="-122"/>
              </a:rPr>
              <a:t>返回的数据仅为</a:t>
            </a:r>
            <a:r>
              <a:rPr lang="zh-CN" altLang="en-US" sz="1600" b="1" kern="100" dirty="0">
                <a:effectLst/>
                <a:latin typeface="+mn-ea"/>
                <a:cs typeface="江城圆体 400W" panose="020B0500000000000000" pitchFamily="34" charset="-122"/>
              </a:rPr>
              <a:t>平铺直叙</a:t>
            </a:r>
            <a:r>
              <a:rPr lang="zh-CN" altLang="en-US" sz="1600" kern="100" dirty="0">
                <a:effectLst/>
                <a:latin typeface="+mn-ea"/>
                <a:cs typeface="江城圆体 400W" panose="020B0500000000000000" pitchFamily="34" charset="-122"/>
              </a:rPr>
              <a:t>的</a:t>
            </a:r>
            <a:r>
              <a:rPr lang="zh-CN" altLang="en-US" sz="1600" b="1" kern="100" dirty="0">
                <a:effectLst/>
                <a:latin typeface="+mn-ea"/>
                <a:cs typeface="江城圆体 400W" panose="020B0500000000000000" pitchFamily="34" charset="-122"/>
              </a:rPr>
              <a:t>事件流</a:t>
            </a:r>
            <a:r>
              <a:rPr lang="zh-CN" altLang="en-US" sz="1600" kern="100" dirty="0">
                <a:effectLst/>
                <a:latin typeface="+mn-ea"/>
                <a:cs typeface="江城圆体 400W" panose="020B0500000000000000" pitchFamily="34" charset="-122"/>
              </a:rPr>
              <a:t>，导致开发者的真实</a:t>
            </a:r>
            <a:r>
              <a:rPr lang="en-US" altLang="zh-CN" sz="1600" b="1" kern="100" dirty="0">
                <a:effectLst/>
                <a:latin typeface="+mn-ea"/>
                <a:cs typeface="江城圆体 400W" panose="020B0500000000000000" pitchFamily="34" charset="-122"/>
              </a:rPr>
              <a:t>“</a:t>
            </a:r>
            <a:r>
              <a:rPr lang="zh-CN" altLang="en-US" sz="1600" b="1" kern="100" dirty="0">
                <a:effectLst/>
                <a:latin typeface="+mn-ea"/>
                <a:cs typeface="江城圆体 400W" panose="020B0500000000000000" pitchFamily="34" charset="-122"/>
              </a:rPr>
              <a:t>社区生态位</a:t>
            </a:r>
            <a:r>
              <a:rPr lang="en-US" altLang="zh-CN" sz="1600" b="1" kern="100" dirty="0">
                <a:effectLst/>
                <a:latin typeface="+mn-ea"/>
                <a:cs typeface="江城圆体 400W" panose="020B0500000000000000" pitchFamily="34" charset="-122"/>
              </a:rPr>
              <a:t>”</a:t>
            </a:r>
            <a:r>
              <a:rPr lang="zh-CN" altLang="en-US" sz="1600" kern="100" dirty="0">
                <a:effectLst/>
                <a:latin typeface="+mn-ea"/>
                <a:cs typeface="江城圆体 400W" panose="020B0500000000000000" pitchFamily="34" charset="-122"/>
              </a:rPr>
              <a:t>被严重扁平化。</a:t>
            </a:r>
            <a:r>
              <a:rPr lang="en-US" altLang="zh-CN" sz="1600" kern="100" dirty="0">
                <a:effectLst/>
                <a:latin typeface="+mn-ea"/>
                <a:cs typeface="江城圆体 400W" panose="020B0500000000000000" pitchFamily="34" charset="-122"/>
              </a:rPr>
              <a:t> </a:t>
            </a:r>
            <a:r>
              <a:rPr lang="zh-CN" altLang="en-US" sz="1600" kern="100" dirty="0">
                <a:effectLst/>
                <a:latin typeface="+mn-ea"/>
                <a:cs typeface="江城圆体 400W" panose="020B0500000000000000" pitchFamily="34" charset="-122"/>
              </a:rPr>
              <a:t>传统度量体系因缺乏上下文，无法自动识别行为背后的责任深度：系统难以区分一个合并动作是作为</a:t>
            </a:r>
            <a:r>
              <a:rPr lang="en-US" altLang="zh-CN" sz="1600" kern="100" dirty="0">
                <a:effectLst/>
                <a:latin typeface="+mn-ea"/>
                <a:cs typeface="江城圆体 400W" panose="020B0500000000000000" pitchFamily="34" charset="-122"/>
              </a:rPr>
              <a:t> Maintainer </a:t>
            </a:r>
            <a:r>
              <a:rPr lang="zh-CN" altLang="en-US" sz="1600" kern="100" dirty="0">
                <a:effectLst/>
                <a:latin typeface="+mn-ea"/>
                <a:cs typeface="江城圆体 400W" panose="020B0500000000000000" pitchFamily="34" charset="-122"/>
              </a:rPr>
              <a:t>在</a:t>
            </a:r>
            <a:r>
              <a:rPr lang="zh-CN" altLang="en-US" sz="1600" b="1" kern="100" dirty="0">
                <a:effectLst/>
                <a:latin typeface="+mn-ea"/>
                <a:cs typeface="江城圆体 400W" panose="020B0500000000000000" pitchFamily="34" charset="-122"/>
              </a:rPr>
              <a:t>审查并整合复杂的架构代码</a:t>
            </a:r>
            <a:r>
              <a:rPr lang="zh-CN" altLang="en-US" sz="1600" kern="100" dirty="0">
                <a:effectLst/>
                <a:latin typeface="+mn-ea"/>
                <a:cs typeface="江城圆体 400W" panose="020B0500000000000000" pitchFamily="34" charset="-122"/>
              </a:rPr>
              <a:t>，还是仅作为</a:t>
            </a:r>
            <a:r>
              <a:rPr lang="en-US" altLang="zh-CN" sz="1600" kern="100" dirty="0">
                <a:effectLst/>
                <a:latin typeface="+mn-ea"/>
                <a:cs typeface="江城圆体 400W" panose="020B0500000000000000" pitchFamily="34" charset="-122"/>
              </a:rPr>
              <a:t> </a:t>
            </a:r>
            <a:r>
              <a:rPr lang="en-US" altLang="zh-CN" sz="1600" b="1" kern="100" dirty="0">
                <a:effectLst/>
                <a:latin typeface="+mn-ea"/>
                <a:cs typeface="江城圆体 400W" panose="020B0500000000000000" pitchFamily="34" charset="-122"/>
              </a:rPr>
              <a:t>Contributor </a:t>
            </a:r>
            <a:r>
              <a:rPr lang="zh-CN" altLang="en-US" sz="1600" b="1" kern="100" dirty="0">
                <a:effectLst/>
                <a:latin typeface="+mn-ea"/>
                <a:cs typeface="江城圆体 400W" panose="020B0500000000000000" pitchFamily="34" charset="-122"/>
              </a:rPr>
              <a:t>提交的一次性补丁</a:t>
            </a:r>
            <a:r>
              <a:rPr lang="zh-CN" altLang="en-US" sz="1600" kern="100" dirty="0">
                <a:effectLst/>
                <a:latin typeface="+mn-ea"/>
                <a:cs typeface="江城圆体 400W" panose="020B0500000000000000" pitchFamily="34" charset="-122"/>
              </a:rPr>
              <a:t>。这种识别缺失导致</a:t>
            </a:r>
            <a:r>
              <a:rPr lang="zh-CN" altLang="en-US" sz="1600" b="1" kern="100" dirty="0">
                <a:effectLst/>
                <a:latin typeface="+mn-ea"/>
                <a:cs typeface="江城圆体 400W" panose="020B0500000000000000" pitchFamily="34" charset="-122"/>
              </a:rPr>
              <a:t>长期深耕某一技术领域的专家</a:t>
            </a:r>
            <a:r>
              <a:rPr lang="zh-CN" altLang="en-US" sz="1600" kern="100" dirty="0">
                <a:effectLst/>
                <a:latin typeface="+mn-ea"/>
                <a:cs typeface="江城圆体 400W" panose="020B0500000000000000" pitchFamily="34" charset="-122"/>
              </a:rPr>
              <a:t>与</a:t>
            </a:r>
            <a:r>
              <a:rPr lang="zh-CN" altLang="en-US" sz="1600" b="1" kern="100" dirty="0">
                <a:effectLst/>
                <a:latin typeface="+mn-ea"/>
                <a:cs typeface="江城圆体 400W" panose="020B0500000000000000" pitchFamily="34" charset="-122"/>
              </a:rPr>
              <a:t>浅尝辄止的</a:t>
            </a:r>
            <a:r>
              <a:rPr lang="en-US" altLang="zh-CN" sz="1600" b="1" kern="100" dirty="0">
                <a:effectLst/>
                <a:latin typeface="+mn-ea"/>
                <a:cs typeface="江城圆体 400W" panose="020B0500000000000000" pitchFamily="34" charset="-122"/>
              </a:rPr>
              <a:t>“</a:t>
            </a:r>
            <a:r>
              <a:rPr lang="zh-CN" altLang="en-US" sz="1600" b="1" kern="100" dirty="0">
                <a:effectLst/>
                <a:latin typeface="+mn-ea"/>
                <a:cs typeface="江城圆体 400W" panose="020B0500000000000000" pitchFamily="34" charset="-122"/>
              </a:rPr>
              <a:t>技术游客</a:t>
            </a:r>
            <a:r>
              <a:rPr lang="en-US" altLang="zh-CN" sz="1600" b="1" kern="100" dirty="0">
                <a:effectLst/>
                <a:latin typeface="+mn-ea"/>
                <a:cs typeface="江城圆体 400W" panose="020B0500000000000000" pitchFamily="34" charset="-122"/>
              </a:rPr>
              <a:t>”</a:t>
            </a:r>
            <a:r>
              <a:rPr lang="zh-CN" altLang="en-US" sz="1600" kern="100" dirty="0">
                <a:effectLst/>
                <a:latin typeface="+mn-ea"/>
                <a:cs typeface="江城圆体 400W" panose="020B0500000000000000" pitchFamily="34" charset="-122"/>
              </a:rPr>
              <a:t>在</a:t>
            </a:r>
            <a:r>
              <a:rPr lang="zh-CN" altLang="en-US" sz="1600" b="1" kern="100" dirty="0">
                <a:effectLst/>
                <a:latin typeface="+mn-ea"/>
                <a:cs typeface="江城圆体 400W" panose="020B0500000000000000" pitchFamily="34" charset="-122"/>
              </a:rPr>
              <a:t>数据表现上毫无二致</a:t>
            </a:r>
            <a:r>
              <a:rPr lang="zh-CN" altLang="en-US" sz="1600" kern="100" dirty="0">
                <a:effectLst/>
                <a:latin typeface="+mn-ea"/>
                <a:cs typeface="江城圆体 400W" panose="020B0500000000000000" pitchFamily="34" charset="-122"/>
              </a:rPr>
              <a:t>，完全</a:t>
            </a:r>
            <a:r>
              <a:rPr lang="zh-CN" altLang="en-US" sz="1600" b="1" kern="100" dirty="0">
                <a:effectLst/>
                <a:latin typeface="+mn-ea"/>
                <a:cs typeface="江城圆体 400W" panose="020B0500000000000000" pitchFamily="34" charset="-122"/>
              </a:rPr>
              <a:t>忽略</a:t>
            </a:r>
            <a:r>
              <a:rPr lang="zh-CN" altLang="en-US" sz="1600" kern="100" dirty="0">
                <a:effectLst/>
                <a:latin typeface="+mn-ea"/>
                <a:cs typeface="江城圆体 400W" panose="020B0500000000000000" pitchFamily="34" charset="-122"/>
              </a:rPr>
              <a:t>了体现开发者长期责任感与项目把控力的</a:t>
            </a:r>
            <a:r>
              <a:rPr lang="zh-CN" altLang="en-US" sz="1600" b="1" kern="100" dirty="0">
                <a:effectLst/>
                <a:latin typeface="+mn-ea"/>
                <a:cs typeface="江城圆体 400W" panose="020B0500000000000000" pitchFamily="34" charset="-122"/>
              </a:rPr>
              <a:t>维护力</a:t>
            </a:r>
            <a:r>
              <a:rPr lang="zh-CN" altLang="en-US" sz="1600" kern="100" dirty="0">
                <a:effectLst/>
                <a:latin typeface="+mn-ea"/>
                <a:cs typeface="江城圆体 400W" panose="020B0500000000000000" pitchFamily="34" charset="-122"/>
              </a:rPr>
              <a:t>这一隐性特质。</a:t>
            </a:r>
            <a:endParaRPr lang="zh-CN" altLang="en-US" sz="1600" kern="100" dirty="0">
              <a:effectLst/>
              <a:latin typeface="+mn-ea"/>
              <a:cs typeface="江城圆体 400W" panose="020B0500000000000000" pitchFamily="34" charset="-122"/>
            </a:endParaRPr>
          </a:p>
        </p:txBody>
      </p:sp>
      <p:pic>
        <p:nvPicPr>
          <p:cNvPr id="8" name="图片 7" descr="post_object_image_122746459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550" y="3420001"/>
            <a:ext cx="5475398" cy="3055467"/>
          </a:xfrm>
          <a:prstGeom prst="rect">
            <a:avLst/>
          </a:prstGeom>
          <a:ln w="12700" cmpd="sng">
            <a:solidFill>
              <a:schemeClr val="bg2">
                <a:alpha val="100000"/>
              </a:schemeClr>
            </a:solidFill>
            <a:prstDash val="solid"/>
            <a:miter lim="800000"/>
            <a:headEnd/>
            <a:tailEnd/>
          </a:ln>
          <a:effectLst>
            <a:outerShdw blurRad="190500" algn="ctr" rotWithShape="0">
              <a:srgbClr val="000000">
                <a:alpha val="30000"/>
              </a:srgbClr>
            </a:outerShdw>
          </a:effectLst>
        </p:spPr>
      </p:pic>
    </p:spTree>
    <p:custDataLst>
      <p:tags r:id="rId3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 idx="17826049"/>
            <p:custDataLst>
              <p:tags r:id="rId1"/>
            </p:custDataLst>
          </p:nvPr>
        </p:nvSpPr>
        <p:spPr/>
        <p:txBody>
          <a:bodyPr/>
          <a:p>
            <a:r>
              <a:rPr lang="zh-CN" altLang="en-US"/>
              <a:t>项目概述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7826561"/>
            <p:custDataLst>
              <p:tags r:id="rId2"/>
            </p:custDataLst>
          </p:nvPr>
        </p:nvSpPr>
        <p:spPr/>
        <p:txBody>
          <a:bodyPr/>
          <a:p>
            <a:r>
              <a:rPr lang="en-US" altLang="en-US"/>
              <a:t>0</a:t>
            </a:r>
            <a:r>
              <a:rPr lang="en-US" altLang="zh-CN">
                <a:cs typeface="Arial" panose="020B0604020202020204" pitchFamily="34" charset="0"/>
              </a:rPr>
              <a:t>2</a:t>
            </a:r>
            <a:endParaRPr lang="en-US" altLang="en-US"/>
          </a:p>
        </p:txBody>
      </p:sp>
    </p:spTree>
    <p:custDataLst>
      <p:tags r:id="rId3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>
          <a:xfrm>
            <a:off x="288767" y="226914"/>
            <a:ext cx="10972800" cy="609600"/>
          </a:xfrm>
        </p:spPr>
        <p:txBody>
          <a:bodyPr>
            <a:normAutofit/>
          </a:bodyPr>
          <a:p>
            <a:r>
              <a:rPr lang="zh-CN" altLang="en-US"/>
              <a:t>项目简介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6386"/>
            <p:custDataLst>
              <p:tags r:id="rId2"/>
            </p:custDataLst>
          </p:nvPr>
        </p:nvSpPr>
        <p:spPr>
          <a:xfrm>
            <a:off x="210752" y="836514"/>
            <a:ext cx="3454400" cy="406400"/>
          </a:xfrm>
        </p:spPr>
        <p:txBody>
          <a:bodyPr>
            <a:normAutofit/>
          </a:bodyPr>
          <a:p>
            <a:r>
              <a:rPr lang="zh-CN" altLang="en-US"/>
              <a:t>核心功能定位</a:t>
            </a:r>
            <a:endParaRPr lang="zh-CN" altLang="en-US"/>
          </a:p>
        </p:txBody>
      </p:sp>
      <p:sp>
        <p:nvSpPr>
          <p:cNvPr id="4" name="装饰  8"/>
          <p:cNvSpPr>
            <a:spLocks noGrp="1"/>
          </p:cNvSpPr>
          <p:nvPr>
            <p:ph type="body" idx="16392"/>
            <p:custDataLst>
              <p:tags r:id="rId3"/>
            </p:custDataLst>
          </p:nvPr>
        </p:nvSpPr>
        <p:spPr>
          <a:xfrm>
            <a:off x="431515" y="1396521"/>
            <a:ext cx="3354214" cy="2098116"/>
          </a:xfrm>
          <a:blipFill>
            <a:blip r:embed="rId4"/>
            <a:stretch>
              <a:fillRect l="-7290" r="-7290"/>
            </a:stretch>
          </a:blipFill>
        </p:spPr>
        <p:txBody>
          <a:bodyPr/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idx="16387"/>
            <p:custDataLst>
              <p:tags r:id="rId5"/>
            </p:custDataLst>
          </p:nvPr>
        </p:nvSpPr>
        <p:spPr>
          <a:xfrm>
            <a:off x="192971" y="3982494"/>
            <a:ext cx="3831301" cy="2519958"/>
          </a:xfrm>
        </p:spPr>
        <p:txBody>
          <a:bodyPr>
            <a:noAutofit/>
          </a:bodyPr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b="1"/>
              <a:t>全景档案构建</a:t>
            </a:r>
            <a:r>
              <a:rPr lang="zh-CN" altLang="en-US" sz="1200"/>
              <a:t>：通过自动化流程，从海量碎片化数据中提取信息，为开发者建立客观的</a:t>
            </a:r>
            <a:r>
              <a:rPr lang="zh-CN" altLang="en-US" sz="1200" b="1"/>
              <a:t>技术背书</a:t>
            </a:r>
            <a:r>
              <a:rPr lang="zh-CN" altLang="en-US" sz="1200"/>
              <a:t>。</a:t>
            </a:r>
            <a:endParaRPr lang="zh-CN" altLang="en-US" sz="120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zh-CN" sz="120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b="1"/>
              <a:t>高价值人才发现</a:t>
            </a:r>
            <a:r>
              <a:rPr lang="zh-CN" altLang="en-US" sz="1200"/>
              <a:t>：识别深藏在社区中的</a:t>
            </a:r>
            <a:r>
              <a:rPr lang="zh-CN" altLang="en-US" sz="1200" b="1"/>
              <a:t>高潜力贡献者</a:t>
            </a:r>
            <a:r>
              <a:rPr lang="zh-CN" altLang="en-US" sz="1200"/>
              <a:t>，解决</a:t>
            </a:r>
            <a:r>
              <a:rPr lang="en-US" altLang="zh-CN" sz="1200"/>
              <a:t>“</a:t>
            </a:r>
            <a:r>
              <a:rPr lang="zh-CN" altLang="en-US" sz="1200"/>
              <a:t>数据多、人才难寻</a:t>
            </a:r>
            <a:r>
              <a:rPr lang="en-US" altLang="zh-CN" sz="1200"/>
              <a:t>”</a:t>
            </a:r>
            <a:r>
              <a:rPr lang="zh-CN" altLang="en-US" sz="1200"/>
              <a:t>的痛点。</a:t>
            </a:r>
            <a:endParaRPr lang="zh-CN" altLang="en-US" sz="120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zh-CN" sz="120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b="1"/>
              <a:t>精准协作匹配</a:t>
            </a:r>
            <a:r>
              <a:rPr lang="zh-CN" altLang="en-US" sz="1200"/>
              <a:t>：帮助开源项目方快速筛选具有</a:t>
            </a:r>
            <a:r>
              <a:rPr lang="zh-CN" altLang="en-US" sz="1200" b="1"/>
              <a:t>特定工程素养的可靠合作者</a:t>
            </a:r>
            <a:r>
              <a:rPr lang="zh-CN" altLang="en-US" sz="1200"/>
              <a:t>，降低信任成本。</a:t>
            </a:r>
            <a:endParaRPr lang="zh-CN" altLang="en-US" sz="1200"/>
          </a:p>
        </p:txBody>
      </p:sp>
      <p:sp>
        <p:nvSpPr>
          <p:cNvPr id="11" name="文本占位符 10"/>
          <p:cNvSpPr>
            <a:spLocks noGrp="1"/>
          </p:cNvSpPr>
          <p:nvPr>
            <p:ph type="body" idx="16391"/>
            <p:custDataLst>
              <p:tags r:id="rId6"/>
            </p:custDataLst>
          </p:nvPr>
        </p:nvSpPr>
        <p:spPr>
          <a:xfrm>
            <a:off x="4294343" y="3982494"/>
            <a:ext cx="4051587" cy="2519983"/>
          </a:xfrm>
        </p:spPr>
        <p:txBody>
          <a:bodyPr>
            <a:noAutofit/>
          </a:bodyPr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b="1"/>
              <a:t>生态数据整合</a:t>
            </a:r>
            <a:r>
              <a:rPr lang="zh-CN" altLang="en-US" sz="1200"/>
              <a:t>：深度集成</a:t>
            </a:r>
            <a:r>
              <a:rPr lang="en-US" altLang="zh-CN" sz="1200"/>
              <a:t> GitHub </a:t>
            </a:r>
            <a:r>
              <a:rPr lang="zh-CN" altLang="en-US" sz="1200"/>
              <a:t>原生数据与</a:t>
            </a:r>
            <a:r>
              <a:rPr lang="en-US" altLang="zh-CN" sz="1200"/>
              <a:t> OpenDigger </a:t>
            </a:r>
            <a:r>
              <a:rPr lang="zh-CN" altLang="en-US" sz="1200"/>
              <a:t>开源生态指标（如</a:t>
            </a:r>
            <a:r>
              <a:rPr lang="en-US" altLang="zh-CN" sz="1200"/>
              <a:t> OpenRank</a:t>
            </a:r>
            <a:r>
              <a:rPr lang="zh-CN" altLang="en-US" sz="1200"/>
              <a:t>、</a:t>
            </a:r>
            <a:r>
              <a:rPr lang="en-US" altLang="zh-CN" sz="1200"/>
              <a:t>Activity</a:t>
            </a:r>
            <a:r>
              <a:rPr lang="zh-CN" altLang="en-US" sz="1200"/>
              <a:t>），确保</a:t>
            </a:r>
            <a:r>
              <a:rPr lang="zh-CN" altLang="en-US" sz="1200" b="1"/>
              <a:t>评估的宏观性</a:t>
            </a:r>
            <a:r>
              <a:rPr lang="zh-CN" altLang="en-US" sz="1200"/>
              <a:t>。</a:t>
            </a:r>
            <a:endParaRPr lang="en-US" altLang="zh-CN" sz="120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b="1"/>
              <a:t>六维能力雷达</a:t>
            </a:r>
            <a:r>
              <a:rPr lang="zh-CN" altLang="en-US" sz="1200"/>
              <a:t>：自研评估模型，从影响力、贡献度、维护力、参与度、多样性、代码能力</a:t>
            </a:r>
            <a:r>
              <a:rPr lang="zh-CN" altLang="en-US" sz="1200" b="1"/>
              <a:t>六个维度</a:t>
            </a:r>
            <a:r>
              <a:rPr lang="zh-CN" altLang="en-US" sz="1200"/>
              <a:t>进行对数正态分布量化评分。</a:t>
            </a:r>
            <a:endParaRPr lang="en-US" altLang="zh-CN" sz="120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b="1"/>
              <a:t>智能分析流水线</a:t>
            </a:r>
            <a:r>
              <a:rPr lang="zh-CN" altLang="en-US" sz="1200"/>
              <a:t>：利用多</a:t>
            </a:r>
            <a:r>
              <a:rPr lang="en-US" altLang="zh-CN" sz="1200"/>
              <a:t> Agent</a:t>
            </a:r>
            <a:r>
              <a:rPr lang="zh-CN" altLang="en-US" sz="1200"/>
              <a:t>（职业策略、技术栈评估、项目分析等）对结构化数据进行语义化审计，输出专家级的</a:t>
            </a:r>
            <a:r>
              <a:rPr lang="zh-CN" altLang="en-US" sz="1200" b="1"/>
              <a:t>深度评估报告</a:t>
            </a:r>
            <a:r>
              <a:rPr lang="zh-CN" altLang="en-US" sz="1200"/>
              <a:t>。</a:t>
            </a:r>
            <a:endParaRPr lang="zh-CN" altLang="en-US" sz="1200"/>
          </a:p>
        </p:txBody>
      </p:sp>
      <p:sp>
        <p:nvSpPr>
          <p:cNvPr id="12" name="文本占位符 4"/>
          <p:cNvSpPr>
            <a:spLocks noGrp="1"/>
          </p:cNvSpPr>
          <p:nvPr>
            <p:custDataLst>
              <p:tags r:id="rId7"/>
            </p:custDataLst>
          </p:nvPr>
        </p:nvSpPr>
        <p:spPr>
          <a:xfrm>
            <a:off x="138060" y="3548420"/>
            <a:ext cx="4050928" cy="434045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normAutofit/>
          </a:bodyPr>
          <a:lstStyle>
            <a:lvl1pPr marL="0" indent="0" algn="l" defTabSz="914400" rtl="0" eaLnBrk="1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b="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480" indent="-20637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98830" indent="-16192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30605" indent="-14922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35075" indent="-127000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b="1"/>
              <a:t>GitHub </a:t>
            </a:r>
            <a:r>
              <a:rPr lang="zh-CN" altLang="en-US" b="1"/>
              <a:t>开发者深度画像与技术能力评估系统</a:t>
            </a:r>
            <a:endParaRPr lang="zh-CN" altLang="en-US" b="1"/>
          </a:p>
        </p:txBody>
      </p:sp>
      <p:sp>
        <p:nvSpPr>
          <p:cNvPr id="22" name="装饰  8"/>
          <p:cNvSpPr>
            <a:spLocks noGrp="1"/>
          </p:cNvSpPr>
          <p:nvPr>
            <p:custDataLst>
              <p:tags r:id="rId8"/>
            </p:custDataLst>
          </p:nvPr>
        </p:nvSpPr>
        <p:spPr>
          <a:xfrm>
            <a:off x="4523209" y="1396521"/>
            <a:ext cx="3354214" cy="2098116"/>
          </a:xfrm>
          <a:custGeom>
            <a:avLst/>
            <a:gdLst>
              <a:gd name="connisteX0" fmla="*/ 0 w 3454400"/>
              <a:gd name="connsiteY0" fmla="*/ 203200 h 4165600"/>
              <a:gd name="connisteX1" fmla="*/ 203200 w 3454400"/>
              <a:gd name="connsiteY1" fmla="*/ 0 h 4165600"/>
              <a:gd name="connisteX2" fmla="*/ 3251200 w 3454400"/>
              <a:gd name="connsiteY2" fmla="*/ 0 h 4165600"/>
              <a:gd name="connisteX3" fmla="*/ 3454400 w 3454400"/>
              <a:gd name="connsiteY3" fmla="*/ 203200 h 4165600"/>
              <a:gd name="connisteX4" fmla="*/ 3454400 w 3454400"/>
              <a:gd name="connsiteY4" fmla="*/ 3962400 h 4165600"/>
              <a:gd name="connisteX5" fmla="*/ 3251200 w 3454400"/>
              <a:gd name="connsiteY5" fmla="*/ 4165600 h 4165600"/>
              <a:gd name="connisteX6" fmla="*/ 203200 w 3454400"/>
              <a:gd name="connsiteY6" fmla="*/ 4165600 h 4165600"/>
              <a:gd name="connisteX7" fmla="*/ 0 w 3454400"/>
              <a:gd name="connsiteY7" fmla="*/ 3962400 h 4165600"/>
              <a:gd name="connisteX8" fmla="*/ 0 w 3454400"/>
              <a:gd name="connsiteY8" fmla="*/ 203200 h 4165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3454400" h="41656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3962400"/>
                </a:lnTo>
                <a:cubicBezTo>
                  <a:pt x="3454400" y="4074624"/>
                  <a:pt x="3363424" y="4165600"/>
                  <a:pt x="3251200" y="4165600"/>
                </a:cubicBezTo>
                <a:lnTo>
                  <a:pt x="203200" y="4165600"/>
                </a:lnTo>
                <a:cubicBezTo>
                  <a:pt x="90976" y="4165600"/>
                  <a:pt x="0" y="4074624"/>
                  <a:pt x="0" y="3962400"/>
                </a:cubicBezTo>
                <a:lnTo>
                  <a:pt x="0" y="203200"/>
                </a:lnTo>
                <a:close/>
              </a:path>
            </a:pathLst>
          </a:custGeom>
          <a:blipFill>
            <a:blip r:embed="rId9"/>
            <a:stretch>
              <a:fillRect l="-7290" r="-7290"/>
            </a:stretch>
          </a:blip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480" indent="-20637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98830" indent="-16192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30605" indent="-14922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35075" indent="-127000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23" name="装饰  8"/>
          <p:cNvSpPr>
            <a:spLocks noGrp="1"/>
          </p:cNvSpPr>
          <p:nvPr>
            <p:custDataLst>
              <p:tags r:id="rId10"/>
            </p:custDataLst>
          </p:nvPr>
        </p:nvSpPr>
        <p:spPr>
          <a:xfrm>
            <a:off x="8614904" y="1396521"/>
            <a:ext cx="3354214" cy="2098116"/>
          </a:xfrm>
          <a:custGeom>
            <a:avLst/>
            <a:gdLst>
              <a:gd name="connisteX0" fmla="*/ 0 w 3454400"/>
              <a:gd name="connsiteY0" fmla="*/ 203200 h 4165600"/>
              <a:gd name="connisteX1" fmla="*/ 203200 w 3454400"/>
              <a:gd name="connsiteY1" fmla="*/ 0 h 4165600"/>
              <a:gd name="connisteX2" fmla="*/ 3251200 w 3454400"/>
              <a:gd name="connsiteY2" fmla="*/ 0 h 4165600"/>
              <a:gd name="connisteX3" fmla="*/ 3454400 w 3454400"/>
              <a:gd name="connsiteY3" fmla="*/ 203200 h 4165600"/>
              <a:gd name="connisteX4" fmla="*/ 3454400 w 3454400"/>
              <a:gd name="connsiteY4" fmla="*/ 3962400 h 4165600"/>
              <a:gd name="connisteX5" fmla="*/ 3251200 w 3454400"/>
              <a:gd name="connsiteY5" fmla="*/ 4165600 h 4165600"/>
              <a:gd name="connisteX6" fmla="*/ 203200 w 3454400"/>
              <a:gd name="connsiteY6" fmla="*/ 4165600 h 4165600"/>
              <a:gd name="connisteX7" fmla="*/ 0 w 3454400"/>
              <a:gd name="connsiteY7" fmla="*/ 3962400 h 4165600"/>
              <a:gd name="connisteX8" fmla="*/ 0 w 3454400"/>
              <a:gd name="connsiteY8" fmla="*/ 203200 h 4165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3454400" h="41656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3962400"/>
                </a:lnTo>
                <a:cubicBezTo>
                  <a:pt x="3454400" y="4074624"/>
                  <a:pt x="3363424" y="4165600"/>
                  <a:pt x="3251200" y="4165600"/>
                </a:cubicBezTo>
                <a:lnTo>
                  <a:pt x="203200" y="4165600"/>
                </a:lnTo>
                <a:cubicBezTo>
                  <a:pt x="90976" y="4165600"/>
                  <a:pt x="0" y="4074624"/>
                  <a:pt x="0" y="3962400"/>
                </a:cubicBezTo>
                <a:lnTo>
                  <a:pt x="0" y="203200"/>
                </a:lnTo>
                <a:close/>
              </a:path>
            </a:pathLst>
          </a:custGeom>
          <a:blipFill>
            <a:blip r:embed="rId11"/>
            <a:stretch>
              <a:fillRect l="-7290" r="-7290"/>
            </a:stretch>
          </a:blip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480" indent="-20637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98830" indent="-16192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30605" indent="-14922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35075" indent="-127000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25" name="文本占位符 2"/>
          <p:cNvSpPr>
            <a:spLocks noGrp="1"/>
          </p:cNvSpPr>
          <p:nvPr>
            <p:custDataLst>
              <p:tags r:id="rId12"/>
            </p:custDataLst>
          </p:nvPr>
        </p:nvSpPr>
        <p:spPr>
          <a:xfrm>
            <a:off x="4294343" y="836514"/>
            <a:ext cx="3454400" cy="406400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480" indent="-20637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98830" indent="-16192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30605" indent="-14922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35075" indent="-127000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技术架构优势</a:t>
            </a:r>
            <a:endParaRPr lang="zh-CN" altLang="en-US"/>
          </a:p>
        </p:txBody>
      </p:sp>
      <p:sp>
        <p:nvSpPr>
          <p:cNvPr id="26" name="文本占位符 2"/>
          <p:cNvSpPr>
            <a:spLocks noGrp="1"/>
          </p:cNvSpPr>
          <p:nvPr>
            <p:custDataLst>
              <p:tags r:id="rId13"/>
            </p:custDataLst>
          </p:nvPr>
        </p:nvSpPr>
        <p:spPr>
          <a:xfrm>
            <a:off x="8380870" y="836514"/>
            <a:ext cx="3454400" cy="406400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480" indent="-20637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98830" indent="-16192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30605" indent="-14922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35075" indent="-127000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典型应用</a:t>
            </a:r>
            <a:endParaRPr lang="zh-CN" altLang="en-US"/>
          </a:p>
        </p:txBody>
      </p:sp>
      <p:sp>
        <p:nvSpPr>
          <p:cNvPr id="28" name="文本占位符 4"/>
          <p:cNvSpPr>
            <a:spLocks noGrp="1"/>
          </p:cNvSpPr>
          <p:nvPr>
            <p:custDataLst>
              <p:tags r:id="rId14"/>
            </p:custDataLst>
          </p:nvPr>
        </p:nvSpPr>
        <p:spPr>
          <a:xfrm>
            <a:off x="4438008" y="3548434"/>
            <a:ext cx="4050928" cy="434045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normAutofit/>
          </a:bodyPr>
          <a:lstStyle>
            <a:lvl1pPr marL="0" indent="0" algn="l" defTabSz="914400" rtl="0" eaLnBrk="1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b="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480" indent="-20637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98830" indent="-16192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30605" indent="-14922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35075" indent="-127000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/>
              <a:t>多源数据融合</a:t>
            </a:r>
            <a:r>
              <a:rPr lang="en-US" altLang="zh-CN" b="1"/>
              <a:t> + </a:t>
            </a:r>
            <a:r>
              <a:rPr lang="zh-CN" altLang="en-US" b="1"/>
              <a:t>多智能体协同分析</a:t>
            </a:r>
            <a:endParaRPr lang="zh-CN" altLang="en-US" b="1"/>
          </a:p>
        </p:txBody>
      </p:sp>
      <p:sp>
        <p:nvSpPr>
          <p:cNvPr id="30" name="文本占位符 10"/>
          <p:cNvSpPr>
            <a:spLocks noGrp="1"/>
          </p:cNvSpPr>
          <p:nvPr>
            <p:custDataLst>
              <p:tags r:id="rId15"/>
            </p:custDataLst>
          </p:nvPr>
        </p:nvSpPr>
        <p:spPr>
          <a:xfrm>
            <a:off x="8488983" y="3982494"/>
            <a:ext cx="3534392" cy="2519983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b="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480" indent="-20637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98830" indent="-16192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30605" indent="-14922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35075" indent="-127000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b="1"/>
              <a:t>人才挖掘效率</a:t>
            </a:r>
            <a:r>
              <a:rPr lang="zh-CN" altLang="en-US" sz="1200"/>
              <a:t>：可在短时间内内识别出</a:t>
            </a:r>
            <a:r>
              <a:rPr lang="zh-CN" altLang="en-US" sz="1200" b="1"/>
              <a:t>潜在核心贡献者</a:t>
            </a:r>
            <a:r>
              <a:rPr lang="zh-CN" altLang="en-US" sz="1200"/>
              <a:t>，缩短了漫长的社区磨合期。</a:t>
            </a:r>
            <a:endParaRPr lang="zh-CN" altLang="en-US" sz="120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zh-CN" sz="120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b="1"/>
              <a:t>协作效率优化</a:t>
            </a:r>
            <a:r>
              <a:rPr lang="zh-CN" altLang="en-US" sz="1200"/>
              <a:t>：通过精准的人才匹配逻辑，提升整体社区</a:t>
            </a:r>
            <a:r>
              <a:rPr lang="zh-CN" altLang="en-US" sz="1200" b="1"/>
              <a:t>协作效率</a:t>
            </a:r>
            <a:r>
              <a:rPr lang="zh-CN" altLang="en-US" sz="1200"/>
              <a:t>。</a:t>
            </a:r>
            <a:endParaRPr lang="zh-CN" altLang="en-US" sz="1200"/>
          </a:p>
          <a:p>
            <a:pPr>
              <a:buNone/>
            </a:pPr>
            <a:endParaRPr lang="zh-CN" altLang="en-US" sz="1200"/>
          </a:p>
        </p:txBody>
      </p:sp>
      <p:sp>
        <p:nvSpPr>
          <p:cNvPr id="31" name="文本占位符 4"/>
          <p:cNvSpPr>
            <a:spLocks noGrp="1"/>
          </p:cNvSpPr>
          <p:nvPr>
            <p:custDataLst>
              <p:tags r:id="rId16"/>
            </p:custDataLst>
          </p:nvPr>
        </p:nvSpPr>
        <p:spPr>
          <a:xfrm>
            <a:off x="8614929" y="3548434"/>
            <a:ext cx="4050928" cy="434045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normAutofit/>
          </a:bodyPr>
          <a:lstStyle>
            <a:lvl1pPr marL="0" indent="0" algn="l" defTabSz="914400" rtl="0" eaLnBrk="1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b="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480" indent="-20637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98830" indent="-16192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30605" indent="-14922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35075" indent="-127000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/>
              <a:t>大幅提升社区人才识别与协作效率</a:t>
            </a:r>
            <a:endParaRPr lang="zh-CN" altLang="en-US" b="1"/>
          </a:p>
        </p:txBody>
      </p:sp>
    </p:spTree>
    <p:custDataLst>
      <p:tags r:id="rId17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 idx="17826049"/>
            <p:custDataLst>
              <p:tags r:id="rId1"/>
            </p:custDataLst>
          </p:nvPr>
        </p:nvSpPr>
        <p:spPr/>
        <p:txBody>
          <a:bodyPr/>
          <a:p>
            <a:r>
              <a:rPr lang="zh-CN" altLang="en-US"/>
              <a:t>核心特性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7826561"/>
            <p:custDataLst>
              <p:tags r:id="rId2"/>
            </p:custDataLst>
          </p:nvPr>
        </p:nvSpPr>
        <p:spPr/>
        <p:txBody>
          <a:bodyPr/>
          <a:p>
            <a:r>
              <a:rPr lang="en-US" altLang="en-US"/>
              <a:t>0</a:t>
            </a:r>
            <a:r>
              <a:rPr lang="en-US" altLang="zh-CN">
                <a:cs typeface="Arial" panose="020B0604020202020204" pitchFamily="34" charset="0"/>
              </a:rPr>
              <a:t>3</a:t>
            </a:r>
            <a:endParaRPr lang="en-US" altLang="en-US"/>
          </a:p>
        </p:txBody>
      </p:sp>
    </p:spTree>
    <p:custDataLst>
      <p:tags r:id="rId3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>
          <a:xfrm>
            <a:off x="3731271" y="169448"/>
            <a:ext cx="7391400" cy="609600"/>
          </a:xfrm>
        </p:spPr>
        <p:txBody>
          <a:bodyPr>
            <a:normAutofit/>
          </a:bodyPr>
          <a:p>
            <a:r>
              <a:rPr lang="en-US" altLang="zh-CN"/>
              <a:t>Multi</a:t>
            </a:r>
            <a:r>
              <a:rPr lang="zh-CN" altLang="en-US"/>
              <a:t>-</a:t>
            </a:r>
            <a:r>
              <a:rPr lang="en-US" altLang="zh-CN"/>
              <a:t>Agent </a:t>
            </a:r>
            <a:r>
              <a:rPr lang="zh-CN" altLang="en-US"/>
              <a:t>职责概览</a:t>
            </a:r>
            <a:endParaRPr lang="zh-CN" altLang="en-US"/>
          </a:p>
        </p:txBody>
      </p:sp>
      <p:pic>
        <p:nvPicPr>
          <p:cNvPr id="3" name="内容占位符 2" descr="01242620-dfd9-11f0-b463-3a6fb69933b5"/>
          <p:cNvPicPr>
            <a:picLocks noChangeAspect="1"/>
          </p:cNvPicPr>
          <p:nvPr>
            <p:ph idx="16392"/>
            <p:custDataLst>
              <p:tags r:id="rId2"/>
            </p:custDataLst>
          </p:nvPr>
        </p:nvPicPr>
        <p:blipFill>
          <a:blip r:embed="rId3"/>
          <a:srcRect l="16495" r="16495"/>
          <a:stretch>
            <a:fillRect/>
          </a:stretch>
        </p:blipFill>
        <p:spPr>
          <a:xfrm>
            <a:off x="-54647" y="0"/>
            <a:ext cx="3581400" cy="6858000"/>
          </a:xfrm>
          <a:custGeom>
            <a:avLst/>
            <a:gdLst>
              <a:gd name="connisteX0" fmla="*/ 0 w 3581400"/>
              <a:gd name="connsiteY0" fmla="*/ 0 h 6858000"/>
              <a:gd name="connisteX1" fmla="*/ 3581400 w 3581400"/>
              <a:gd name="connsiteY1" fmla="*/ 0 h 6858000"/>
              <a:gd name="connisteX2" fmla="*/ 3581400 w 3581400"/>
              <a:gd name="connsiteY2" fmla="*/ 6858000 h 6858000"/>
              <a:gd name="connisteX3" fmla="*/ 0 w 3581400"/>
              <a:gd name="connsiteY3" fmla="*/ 6858000 h 6858000"/>
              <a:gd name="connisteX4" fmla="*/ 0 w 3581400"/>
              <a:gd name="connsiteY4" fmla="*/ 0 h 6858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pathLst>
              <a:path w="3581400" h="6858000">
                <a:moveTo>
                  <a:pt x="0" y="0"/>
                </a:moveTo>
                <a:lnTo>
                  <a:pt x="3581400" y="0"/>
                </a:lnTo>
                <a:lnTo>
                  <a:pt x="35814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4" name="装饰  8"/>
          <p:cNvSpPr>
            <a:spLocks noGrp="1"/>
          </p:cNvSpPr>
          <p:nvPr>
            <p:ph type="body" idx="16393"/>
            <p:custDataLst>
              <p:tags r:id="rId4"/>
            </p:custDataLst>
          </p:nvPr>
        </p:nvSpPr>
        <p:spPr>
          <a:xfrm>
            <a:off x="4037757" y="1073006"/>
            <a:ext cx="50800" cy="1117600"/>
          </a:xfrm>
        </p:spPr>
        <p:txBody>
          <a:bodyPr/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idx="16386"/>
            <p:custDataLst>
              <p:tags r:id="rId5"/>
            </p:custDataLst>
          </p:nvPr>
        </p:nvSpPr>
        <p:spPr>
          <a:xfrm>
            <a:off x="4190157" y="1073006"/>
            <a:ext cx="7239000" cy="406400"/>
          </a:xfrm>
        </p:spPr>
        <p:txBody>
          <a:bodyPr>
            <a:normAutofit/>
          </a:bodyPr>
          <a:p>
            <a:r>
              <a:rPr lang="en-US" altLang="zh-CN"/>
              <a:t>The Career Strategist</a:t>
            </a:r>
            <a:endParaRPr lang="en-US" altLang="zh-CN"/>
          </a:p>
        </p:txBody>
      </p:sp>
      <p:sp>
        <p:nvSpPr>
          <p:cNvPr id="6" name="文本占位符 5"/>
          <p:cNvSpPr>
            <a:spLocks noGrp="1"/>
          </p:cNvSpPr>
          <p:nvPr>
            <p:ph type="body" idx="16387"/>
            <p:custDataLst>
              <p:tags r:id="rId6"/>
            </p:custDataLst>
          </p:nvPr>
        </p:nvSpPr>
        <p:spPr>
          <a:xfrm>
            <a:off x="4190157" y="1581006"/>
            <a:ext cx="7239000" cy="609600"/>
          </a:xfrm>
        </p:spPr>
        <p:txBody>
          <a:bodyPr>
            <a:normAutofit/>
          </a:bodyPr>
          <a:p>
            <a:r>
              <a:rPr lang="zh-CN" altLang="en-US" sz="1400"/>
              <a:t>基于</a:t>
            </a:r>
            <a:r>
              <a:rPr lang="en-US" altLang="zh-CN" sz="1400"/>
              <a:t> </a:t>
            </a:r>
            <a:r>
              <a:rPr lang="en-US" altLang="zh-CN" sz="1400" b="1"/>
              <a:t>Profile</a:t>
            </a:r>
            <a:r>
              <a:rPr lang="zh-CN" altLang="en-US" sz="1400" b="1"/>
              <a:t>、六维雷达与</a:t>
            </a:r>
            <a:r>
              <a:rPr lang="en-US" altLang="zh-CN" sz="1400" b="1"/>
              <a:t> OpenRank/</a:t>
            </a:r>
            <a:r>
              <a:rPr lang="zh-CN" altLang="en-US" sz="1400" b="1"/>
              <a:t>活跃度趋势</a:t>
            </a:r>
            <a:r>
              <a:rPr lang="zh-CN" altLang="en-US" sz="1400"/>
              <a:t>，判断职业阶段（上升</a:t>
            </a:r>
            <a:r>
              <a:rPr lang="en-US" altLang="zh-CN" sz="1400"/>
              <a:t>/</a:t>
            </a:r>
            <a:r>
              <a:rPr lang="zh-CN" altLang="en-US" sz="1400"/>
              <a:t>稳定</a:t>
            </a:r>
            <a:r>
              <a:rPr lang="en-US" altLang="zh-CN" sz="1400"/>
              <a:t>/</a:t>
            </a:r>
            <a:r>
              <a:rPr lang="zh-CN" altLang="en-US" sz="1400"/>
              <a:t>沉寂）、社区生态位（</a:t>
            </a:r>
            <a:r>
              <a:rPr lang="en-US" altLang="zh-CN" sz="1400"/>
              <a:t>Maintainer/Core/Casual</a:t>
            </a:r>
            <a:r>
              <a:rPr lang="zh-CN" altLang="en-US" sz="1400"/>
              <a:t>），给出结论式画像</a:t>
            </a:r>
            <a:endParaRPr lang="zh-CN" altLang="en-US" sz="1400"/>
          </a:p>
        </p:txBody>
      </p:sp>
      <p:sp>
        <p:nvSpPr>
          <p:cNvPr id="7" name="装饰  2"/>
          <p:cNvSpPr>
            <a:spLocks noGrp="1"/>
          </p:cNvSpPr>
          <p:nvPr>
            <p:ph type="body" idx="16394"/>
            <p:custDataLst>
              <p:tags r:id="rId7"/>
            </p:custDataLst>
          </p:nvPr>
        </p:nvSpPr>
        <p:spPr>
          <a:xfrm>
            <a:off x="4037757" y="2295961"/>
            <a:ext cx="50800" cy="1117600"/>
          </a:xfrm>
        </p:spPr>
        <p:txBody>
          <a:bodyPr/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8" name="文本占位符 7"/>
          <p:cNvSpPr>
            <a:spLocks noGrp="1"/>
          </p:cNvSpPr>
          <p:nvPr>
            <p:ph type="body" idx="16388"/>
            <p:custDataLst>
              <p:tags r:id="rId8"/>
            </p:custDataLst>
          </p:nvPr>
        </p:nvSpPr>
        <p:spPr>
          <a:xfrm>
            <a:off x="4190157" y="2295961"/>
            <a:ext cx="7239000" cy="406400"/>
          </a:xfrm>
        </p:spPr>
        <p:txBody>
          <a:bodyPr>
            <a:normAutofit/>
          </a:bodyPr>
          <a:p>
            <a:r>
              <a:rPr lang="en-US" altLang="zh-CN"/>
              <a:t>The Tech Stack Evaluator</a:t>
            </a:r>
            <a:endParaRPr lang="en-US" altLang="zh-CN"/>
          </a:p>
        </p:txBody>
      </p:sp>
      <p:sp>
        <p:nvSpPr>
          <p:cNvPr id="9" name="文本占位符 8"/>
          <p:cNvSpPr>
            <a:spLocks noGrp="1"/>
          </p:cNvSpPr>
          <p:nvPr>
            <p:ph type="body" idx="16389"/>
            <p:custDataLst>
              <p:tags r:id="rId9"/>
            </p:custDataLst>
          </p:nvPr>
        </p:nvSpPr>
        <p:spPr>
          <a:xfrm>
            <a:off x="4190157" y="2803961"/>
            <a:ext cx="7239000" cy="609600"/>
          </a:xfrm>
        </p:spPr>
        <p:txBody>
          <a:bodyPr>
            <a:normAutofit/>
          </a:bodyPr>
          <a:p>
            <a:r>
              <a:rPr lang="zh-CN" altLang="en-US" sz="1400"/>
              <a:t>基于</a:t>
            </a:r>
            <a:r>
              <a:rPr lang="zh-CN" altLang="en-US" sz="1400" b="1"/>
              <a:t>语言分布与</a:t>
            </a:r>
            <a:r>
              <a:rPr lang="en-US" altLang="zh-CN" sz="1400" b="1"/>
              <a:t> Topics</a:t>
            </a:r>
            <a:r>
              <a:rPr lang="zh-CN" altLang="en-US" sz="1400"/>
              <a:t>，提炼核心技术栈（排除辅助语言）、评估技术广度（</a:t>
            </a:r>
            <a:r>
              <a:rPr lang="en-US" altLang="zh-CN" sz="1400"/>
              <a:t>I </a:t>
            </a:r>
            <a:r>
              <a:rPr lang="zh-CN" altLang="en-US" sz="1400"/>
              <a:t>型</a:t>
            </a:r>
            <a:r>
              <a:rPr lang="en-US" altLang="zh-CN" sz="1400"/>
              <a:t>/T </a:t>
            </a:r>
            <a:r>
              <a:rPr lang="zh-CN" altLang="en-US" sz="1400"/>
              <a:t>型），并判断技术栈的现代性与技术品味</a:t>
            </a:r>
            <a:endParaRPr lang="zh-CN" altLang="en-US" sz="1400"/>
          </a:p>
        </p:txBody>
      </p:sp>
      <p:sp>
        <p:nvSpPr>
          <p:cNvPr id="10" name="装饰  5"/>
          <p:cNvSpPr>
            <a:spLocks noGrp="1"/>
          </p:cNvSpPr>
          <p:nvPr>
            <p:ph type="body" idx="16395"/>
            <p:custDataLst>
              <p:tags r:id="rId10"/>
            </p:custDataLst>
          </p:nvPr>
        </p:nvSpPr>
        <p:spPr>
          <a:xfrm>
            <a:off x="4037757" y="3650551"/>
            <a:ext cx="50800" cy="1117600"/>
          </a:xfrm>
        </p:spPr>
        <p:txBody>
          <a:bodyPr/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1" name="文本占位符 10"/>
          <p:cNvSpPr>
            <a:spLocks noGrp="1"/>
          </p:cNvSpPr>
          <p:nvPr>
            <p:ph type="body" idx="16390"/>
            <p:custDataLst>
              <p:tags r:id="rId11"/>
            </p:custDataLst>
          </p:nvPr>
        </p:nvSpPr>
        <p:spPr>
          <a:xfrm>
            <a:off x="4190138" y="3640973"/>
            <a:ext cx="7239000" cy="406400"/>
          </a:xfrm>
        </p:spPr>
        <p:txBody>
          <a:bodyPr>
            <a:normAutofit/>
          </a:bodyPr>
          <a:p>
            <a:r>
              <a:rPr lang="en-US" altLang="zh-CN"/>
              <a:t>The Project Analyst</a:t>
            </a:r>
            <a:endParaRPr lang="en-US" altLang="zh-CN"/>
          </a:p>
        </p:txBody>
      </p:sp>
      <p:sp>
        <p:nvSpPr>
          <p:cNvPr id="12" name="文本占位符 11"/>
          <p:cNvSpPr>
            <a:spLocks noGrp="1"/>
          </p:cNvSpPr>
          <p:nvPr>
            <p:ph type="body" idx="16391"/>
            <p:custDataLst>
              <p:tags r:id="rId12"/>
            </p:custDataLst>
          </p:nvPr>
        </p:nvSpPr>
        <p:spPr>
          <a:xfrm>
            <a:off x="4190138" y="4158589"/>
            <a:ext cx="7239000" cy="609600"/>
          </a:xfrm>
        </p:spPr>
        <p:txBody>
          <a:bodyPr>
            <a:normAutofit/>
          </a:bodyPr>
          <a:p>
            <a:r>
              <a:rPr lang="zh-CN" altLang="en-US"/>
              <a:t>基于</a:t>
            </a:r>
            <a:r>
              <a:rPr lang="en-US" altLang="zh-CN"/>
              <a:t> </a:t>
            </a:r>
            <a:r>
              <a:rPr lang="en-US" altLang="zh-CN" b="1"/>
              <a:t>Top </a:t>
            </a:r>
            <a:r>
              <a:rPr lang="zh-CN" altLang="en-US" b="1"/>
              <a:t>仓库的</a:t>
            </a:r>
            <a:r>
              <a:rPr lang="en-US" altLang="zh-CN" b="1"/>
              <a:t> Description/README </a:t>
            </a:r>
            <a:r>
              <a:rPr lang="zh-CN" altLang="en-US" b="1"/>
              <a:t>文档</a:t>
            </a:r>
            <a:r>
              <a:rPr lang="zh-CN" altLang="en-US"/>
              <a:t>，判断项目含金量（玩具</a:t>
            </a:r>
            <a:r>
              <a:rPr lang="en-US" altLang="zh-CN"/>
              <a:t>/</a:t>
            </a:r>
            <a:r>
              <a:rPr lang="zh-CN" altLang="en-US"/>
              <a:t>练习</a:t>
            </a:r>
            <a:r>
              <a:rPr lang="en-US" altLang="zh-CN"/>
              <a:t>/</a:t>
            </a:r>
            <a:r>
              <a:rPr lang="zh-CN" altLang="en-US"/>
              <a:t>资料</a:t>
            </a:r>
            <a:r>
              <a:rPr lang="en-US" altLang="zh-CN"/>
              <a:t>/</a:t>
            </a:r>
            <a:r>
              <a:rPr lang="zh-CN" altLang="en-US"/>
              <a:t>生产级），评估文档与工程素养（安装、架构、测试、徽章等）及沟通表达能力</a:t>
            </a:r>
            <a:endParaRPr lang="zh-CN" altLang="en-US"/>
          </a:p>
        </p:txBody>
      </p:sp>
      <p:sp>
        <p:nvSpPr>
          <p:cNvPr id="13" name="装饰  5"/>
          <p:cNvSpPr>
            <a:spLocks noGrp="1"/>
          </p:cNvSpPr>
          <p:nvPr>
            <p:custDataLst>
              <p:tags r:id="rId13"/>
            </p:custDataLst>
          </p:nvPr>
        </p:nvSpPr>
        <p:spPr>
          <a:xfrm>
            <a:off x="4037757" y="5024258"/>
            <a:ext cx="50800" cy="1117600"/>
          </a:xfrm>
          <a:custGeom>
            <a:avLst/>
            <a:gdLst>
              <a:gd name="connisteX0" fmla="*/ 0 w 50800"/>
              <a:gd name="connsiteY0" fmla="*/ 25400 h 1117600"/>
              <a:gd name="connisteX1" fmla="*/ 25400 w 50800"/>
              <a:gd name="connsiteY1" fmla="*/ 0 h 1117600"/>
              <a:gd name="connisteX2" fmla="*/ 25400 w 50800"/>
              <a:gd name="connsiteY2" fmla="*/ 0 h 1117600"/>
              <a:gd name="connisteX3" fmla="*/ 50800 w 50800"/>
              <a:gd name="connsiteY3" fmla="*/ 25400 h 1117600"/>
              <a:gd name="connisteX4" fmla="*/ 50800 w 50800"/>
              <a:gd name="connsiteY4" fmla="*/ 1092200 h 1117600"/>
              <a:gd name="connisteX5" fmla="*/ 25400 w 50800"/>
              <a:gd name="connsiteY5" fmla="*/ 1117600 h 1117600"/>
              <a:gd name="connisteX6" fmla="*/ 25400 w 50800"/>
              <a:gd name="connsiteY6" fmla="*/ 1117600 h 1117600"/>
              <a:gd name="connisteX7" fmla="*/ 0 w 50800"/>
              <a:gd name="connsiteY7" fmla="*/ 1092200 h 1117600"/>
              <a:gd name="connisteX8" fmla="*/ 0 w 50800"/>
              <a:gd name="connsiteY8" fmla="*/ 25400 h 1117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0800" h="11176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1092200"/>
                </a:lnTo>
                <a:cubicBezTo>
                  <a:pt x="50800" y="1106228"/>
                  <a:pt x="39428" y="1117600"/>
                  <a:pt x="25400" y="1117600"/>
                </a:cubicBezTo>
                <a:lnTo>
                  <a:pt x="25400" y="1117600"/>
                </a:lnTo>
                <a:cubicBezTo>
                  <a:pt x="11372" y="1117600"/>
                  <a:pt x="0" y="1106228"/>
                  <a:pt x="0" y="10922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480" indent="-20637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98830" indent="-16192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30605" indent="-14922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35075" indent="-127000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4" name="文本占位符 10"/>
          <p:cNvSpPr>
            <a:spLocks noGrp="1"/>
          </p:cNvSpPr>
          <p:nvPr>
            <p:custDataLst>
              <p:tags r:id="rId14"/>
            </p:custDataLst>
          </p:nvPr>
        </p:nvSpPr>
        <p:spPr>
          <a:xfrm>
            <a:off x="4190138" y="5024258"/>
            <a:ext cx="7239000" cy="406400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normAutofit/>
          </a:bodyPr>
          <a:lstStyle>
            <a:lvl1pPr marL="0" indent="0" algn="l" defTabSz="914400" rtl="0" eaLnBrk="1" latinLnBrk="0" hangingPunct="1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480" indent="-20637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98830" indent="-16192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30605" indent="-14922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35075" indent="-127000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/>
              <a:t>The Chief Talent Officer</a:t>
            </a:r>
            <a:endParaRPr lang="en-US" altLang="zh-CN"/>
          </a:p>
        </p:txBody>
      </p:sp>
      <p:sp>
        <p:nvSpPr>
          <p:cNvPr id="15" name="文本占位符 11"/>
          <p:cNvSpPr>
            <a:spLocks noGrp="1"/>
          </p:cNvSpPr>
          <p:nvPr>
            <p:custDataLst>
              <p:tags r:id="rId15"/>
            </p:custDataLst>
          </p:nvPr>
        </p:nvSpPr>
        <p:spPr>
          <a:xfrm>
            <a:off x="4190138" y="5484389"/>
            <a:ext cx="7239000" cy="609600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normAutofit/>
          </a:bodyPr>
          <a:lstStyle>
            <a:lvl1pPr marL="0" indent="0" algn="l" defTabSz="914400" rtl="0" eaLnBrk="1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b="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480" indent="-20637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98830" indent="-16192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30605" indent="-14922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35075" indent="-127000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/>
              <a:t>综合以上三位</a:t>
            </a:r>
            <a:r>
              <a:rPr lang="en-US" altLang="zh-CN" b="1"/>
              <a:t> Agent </a:t>
            </a:r>
            <a:r>
              <a:rPr lang="zh-CN" altLang="en-US" b="1"/>
              <a:t>输出</a:t>
            </a:r>
            <a:r>
              <a:rPr lang="zh-CN" altLang="en-US"/>
              <a:t>，生成结构化的《</a:t>
            </a:r>
            <a:r>
              <a:rPr lang="en-US" altLang="zh-CN"/>
              <a:t>OpenScout </a:t>
            </a:r>
            <a:r>
              <a:rPr lang="zh-CN" altLang="en-US"/>
              <a:t>深度人才评估报告》，包含核心画像、技术基因、项目实战</a:t>
            </a:r>
            <a:endParaRPr lang="zh-CN" altLang="en-US"/>
          </a:p>
        </p:txBody>
      </p:sp>
    </p:spTree>
    <p:custDataLst>
      <p:tags r:id="rId16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1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TEMPLATE_INDEX" val="40490379"/>
  <p:tag name="KSO_WM_TEMPLATE_CATEGORY" val="custom"/>
</p:tagLst>
</file>

<file path=ppt/tags/tag10.xml><?xml version="1.0" encoding="utf-8"?>
<p:tagLst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2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100.xml><?xml version="1.0" encoding="utf-8"?>
<p:tagLst xmlns:p="http://schemas.openxmlformats.org/presentationml/2006/main">
  <p:tag name="KSO_WM_UNIT_ID" val="_1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101.xml><?xml version="1.0" encoding="utf-8"?>
<p:tagLst xmlns:p="http://schemas.openxmlformats.org/presentationml/2006/main">
  <p:tag name="KSO_WM_UNIT_TYPE" val="i"/>
  <p:tag name="KSO_WM_UNIT_INDEX" val="6"/>
  <p:tag name="KSO_WM_BEAUTIFY_FLAG" val="#wm#"/>
  <p:tag name="KSO_WM_TAG_VERSION" val="3.0"/>
  <p:tag name="KSO_WM_UNIT_ID" val="_11*i*6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102.xml><?xml version="1.0" encoding="utf-8"?>
<p:tagLst xmlns:p="http://schemas.openxmlformats.org/presentationml/2006/main">
  <p:tag name="KSO_WM_UNIT_TYPE" val="i"/>
  <p:tag name="KSO_WM_UNIT_INDEX" val="9"/>
  <p:tag name="KSO_WM_BEAUTIFY_FLAG" val="#wm#"/>
  <p:tag name="KSO_WM_TAG_VERSION" val="3.0"/>
  <p:tag name="KSO_WM_UNIT_ID" val="_11*i*9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103.xml><?xml version="1.0" encoding="utf-8"?>
<p:tagLst xmlns:p="http://schemas.openxmlformats.org/presentationml/2006/main">
  <p:tag name="KSO_WM_UNIT_TYPE" val="i"/>
  <p:tag name="KSO_WM_UNIT_INDEX" val="10"/>
  <p:tag name="KSO_WM_BEAUTIFY_FLAG" val="#wm#"/>
  <p:tag name="KSO_WM_TAG_VERSION" val="3.0"/>
  <p:tag name="KSO_WM_UNIT_ID" val="_11*i*1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104.xml><?xml version="1.0" encoding="utf-8"?>
<p:tagLst xmlns:p="http://schemas.openxmlformats.org/presentationml/2006/main">
  <p:tag name="KSO_WM_UNIT_TYPE" val="i"/>
  <p:tag name="KSO_WM_UNIT_INDEX" val="7"/>
  <p:tag name="KSO_WM_BEAUTIFY_FLAG" val="#wm#"/>
  <p:tag name="KSO_WM_TAG_VERSION" val="3.0"/>
  <p:tag name="KSO_WM_UNIT_ID" val="_11*i*7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105.xml><?xml version="1.0" encoding="utf-8"?>
<p:tagLst xmlns:p="http://schemas.openxmlformats.org/presentationml/2006/main">
  <p:tag name="KSO_WM_UNIT_TYPE" val="i"/>
  <p:tag name="KSO_WM_UNIT_INDEX" val="15"/>
  <p:tag name="KSO_WM_BEAUTIFY_FLAG" val="#wm#"/>
  <p:tag name="KSO_WM_TAG_VERSION" val="3.0"/>
  <p:tag name="KSO_WM_UNIT_ID" val="_11*i*1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106.xml><?xml version="1.0" encoding="utf-8"?>
<p:tagLst xmlns:p="http://schemas.openxmlformats.org/presentationml/2006/main">
  <p:tag name="KSO_WM_UNIT_TYPE" val="i"/>
  <p:tag name="KSO_WM_UNIT_INDEX" val="16"/>
  <p:tag name="KSO_WM_BEAUTIFY_FLAG" val="#wm#"/>
  <p:tag name="KSO_WM_TAG_VERSION" val="3.0"/>
  <p:tag name="KSO_WM_UNIT_ID" val="_11*i*16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107.xml><?xml version="1.0" encoding="utf-8"?>
<p:tagLst xmlns:p="http://schemas.openxmlformats.org/presentationml/2006/main">
  <p:tag name="KSO_WM_BEAUTIFY_FLAG" val="#wm#"/>
  <p:tag name="KSO_WM_FIGMA_FLAG" val="#fgm#"/>
  <p:tag name="KSO_WM_UNIT_INDEX" val="1"/>
  <p:tag name="KSO_WM_UNIT_TEXT_TYPE" val="1"/>
  <p:tag name="KSO_WM_UNIT_TYPE" val="b"/>
  <p:tag name="KSO_WM_UNIT_ID" val="_11*b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108.xml><?xml version="1.0" encoding="utf-8"?>
<p:tagLst xmlns:p="http://schemas.openxmlformats.org/presentationml/2006/main">
  <p:tag name="KSO_WM_UNIT_TYPE" val="a"/>
  <p:tag name="KSO_WM_BEAUTIFY_FLAG" val="#wm#"/>
  <p:tag name="KSO_WM_FIGMA_FLAG" val="#fgm#"/>
  <p:tag name="KSO_WM_UNIT_INDEX" val="1"/>
  <p:tag name="KSO_WM_UNIT_TEXT_TYPE" val="1"/>
  <p:tag name="KSO_WM_LAYOUT_CHECK_HASH" val="50dfe4d77e2ef29d598fee8104b322b3f97111a5"/>
  <p:tag name="KSO_WM_NEWLAYOUT_ID" val="1682"/>
  <p:tag name="KSO_WM_UNIT_ID" val="_11*a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109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11.xml><?xml version="1.0" encoding="utf-8"?>
<p:tagLst xmlns:p="http://schemas.openxmlformats.org/presentationml/2006/main">
  <p:tag name="KSO_WM_UNIT_TYPE" val="i"/>
  <p:tag name="KSO_WM_UNIT_INDEX" val="4"/>
  <p:tag name="KSO_WM_BEAUTIFY_FLAG" val="#wm#"/>
  <p:tag name="KSO_WM_TAG_VERSION" val="3.0"/>
  <p:tag name="KSO_WM_UNIT_ID" val="_2*i*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110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111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112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EXT_TYPE" val="1"/>
  <p:tag name="KSO_WM_UNIT_TYPE" val="b"/>
</p:tagLst>
</file>

<file path=ppt/tags/tag113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EXT_TYPE" val="1"/>
  <p:tag name="KSO_WM_UNIT_TYPE" val="a"/>
  <p:tag name="KSO_WM_LAYOUT_CHECK_HASH" val="0f8ebf711335383c413f6589c0041e4ebcdbd366"/>
  <p:tag name="KSO_WM_NEWLAYOUT_ID" val="1"/>
</p:tagLst>
</file>

<file path=ppt/tags/tag11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SUBTYPE" val="d"/>
  <p:tag name="KSO_WM_UNIT_TYPE" val="l_h_i"/>
</p:tagLst>
</file>

<file path=ppt/tags/tag115.xml><?xml version="1.0" encoding="utf-8"?>
<p:tagLst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UNIT_INDEX" val="1_1_2"/>
  <p:tag name="KSO_WM_UNIT_TYPE" val="l_h_i"/>
</p:tagLst>
</file>

<file path=ppt/tags/tag11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11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SUBTYPE" val="d"/>
  <p:tag name="KSO_WM_UNIT_TYPE" val="l_h_i"/>
</p:tagLst>
</file>

<file path=ppt/tags/tag118.xml><?xml version="1.0" encoding="utf-8"?>
<p:tagLst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UNIT_INDEX" val="1_2_2"/>
  <p:tag name="KSO_WM_UNIT_TYPE" val="l_h_i"/>
</p:tagLst>
</file>

<file path=ppt/tags/tag11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12.xml><?xml version="1.0" encoding="utf-8"?>
<p:tagLst xmlns:p="http://schemas.openxmlformats.org/presentationml/2006/main">
  <p:tag name="KSO_WM_UNIT_TYPE" val="i"/>
  <p:tag name="KSO_WM_UNIT_INDEX" val="5"/>
  <p:tag name="KSO_WM_BEAUTIFY_FLAG" val="#wm#"/>
  <p:tag name="KSO_WM_TAG_VERSION" val="3.0"/>
  <p:tag name="KSO_WM_UNIT_ID" val="_2*i*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12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SUBTYPE" val="d"/>
  <p:tag name="KSO_WM_UNIT_TYPE" val="l_h_i"/>
</p:tagLst>
</file>

<file path=ppt/tags/tag121.xml><?xml version="1.0" encoding="utf-8"?>
<p:tagLst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UNIT_INDEX" val="1_3_2"/>
  <p:tag name="KSO_WM_UNIT_TYPE" val="l_h_i"/>
</p:tagLst>
</file>

<file path=ppt/tags/tag12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12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SUBTYPE" val="d"/>
  <p:tag name="KSO_WM_UNIT_TYPE" val="l_h_i"/>
</p:tagLst>
</file>

<file path=ppt/tags/tag124.xml><?xml version="1.0" encoding="utf-8"?>
<p:tagLst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UNIT_INDEX" val="1_4_2"/>
  <p:tag name="KSO_WM_UNIT_TYPE" val="l_h_i"/>
</p:tagLst>
</file>

<file path=ppt/tags/tag12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a"/>
</p:tagLst>
</file>

<file path=ppt/tags/tag126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EXT_TYPE" val="1"/>
  <p:tag name="KSO_WM_UNIT_TYPE" val="b"/>
</p:tagLst>
</file>

<file path=ppt/tags/tag127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EXT_TYPE" val="1"/>
  <p:tag name="KSO_WM_UNIT_TYPE" val="a"/>
  <p:tag name="KSO_WM_LAYOUT_CHECK_HASH" val="84a2ea6691efab57c15e13b34366667d06be1999"/>
  <p:tag name="KSO_WM_NEWLAYOUT_GROUP_ID" val="layout_1-5"/>
  <p:tag name="KSO_WM_NEWLAYOUT_ID" val="slide_ba60fb0293b23fda"/>
</p:tagLst>
</file>

<file path=ppt/tags/tag12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SUBTYPE" val="d"/>
  <p:tag name="KSO_WM_UNIT_TYPE" val="l_h_i"/>
</p:tagLst>
</file>

<file path=ppt/tags/tag129.xml><?xml version="1.0" encoding="utf-8"?>
<p:tagLst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SYNC_SLIDE_TEXT" val="1"/>
  <p:tag name="KSO_WM_UNIT_INDEX" val="1_1_2"/>
  <p:tag name="KSO_WM_UNIT_TYPE" val="l_h_i"/>
</p:tagLst>
</file>

<file path=ppt/tags/tag13.xml><?xml version="1.0" encoding="utf-8"?>
<p:tagLst xmlns:p="http://schemas.openxmlformats.org/presentationml/2006/main">
  <p:tag name="KSO_WM_UNIT_TYPE" val="i"/>
  <p:tag name="KSO_WM_UNIT_INDEX" val="7"/>
  <p:tag name="KSO_WM_BEAUTIFY_FLAG" val="#wm#"/>
  <p:tag name="KSO_WM_TAG_VERSION" val="3.0"/>
  <p:tag name="KSO_WM_UNIT_ID" val="_2*i*7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13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13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SUBTYPE" val="d"/>
  <p:tag name="KSO_WM_UNIT_TYPE" val="l_h_i"/>
</p:tagLst>
</file>

<file path=ppt/tags/tag132.xml><?xml version="1.0" encoding="utf-8"?>
<p:tagLst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SYNC_SLIDE_TEXT" val="1"/>
  <p:tag name="KSO_WM_UNIT_INDEX" val="1_2_2"/>
  <p:tag name="KSO_WM_UNIT_TYPE" val="l_h_i"/>
</p:tagLst>
</file>

<file path=ppt/tags/tag13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13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SUBTYPE" val="d"/>
  <p:tag name="KSO_WM_UNIT_TYPE" val="l_h_i"/>
</p:tagLst>
</file>

<file path=ppt/tags/tag135.xml><?xml version="1.0" encoding="utf-8"?>
<p:tagLst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SYNC_SLIDE_TEXT" val="1"/>
  <p:tag name="KSO_WM_UNIT_INDEX" val="1_3_2"/>
  <p:tag name="KSO_WM_UNIT_TYPE" val="l_h_i"/>
</p:tagLst>
</file>

<file path=ppt/tags/tag13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13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SUBTYPE" val="d"/>
  <p:tag name="KSO_WM_UNIT_TYPE" val="l_h_i"/>
</p:tagLst>
</file>

<file path=ppt/tags/tag138.xml><?xml version="1.0" encoding="utf-8"?>
<p:tagLst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SYNC_SLIDE_TEXT" val="1"/>
  <p:tag name="KSO_WM_UNIT_INDEX" val="1_4_2"/>
  <p:tag name="KSO_WM_UNIT_TYPE" val="l_h_i"/>
</p:tagLst>
</file>

<file path=ppt/tags/tag13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a"/>
</p:tagLst>
</file>

<file path=ppt/tags/tag14.xml><?xml version="1.0" encoding="utf-8"?>
<p:tagLst xmlns:p="http://schemas.openxmlformats.org/presentationml/2006/main">
  <p:tag name="KSO_WM_UNIT_TYPE" val="i"/>
  <p:tag name="KSO_WM_UNIT_INDEX" val="8"/>
  <p:tag name="KSO_WM_BEAUTIFY_FLAG" val="#wm#"/>
  <p:tag name="KSO_WM_TAG_VERSION" val="3.0"/>
  <p:tag name="KSO_WM_UNIT_ID" val="_2*i*8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14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5_1"/>
  <p:tag name="KSO_WM_UNIT_SUBTYPE" val="d"/>
  <p:tag name="KSO_WM_UNIT_TYPE" val="l_h_i"/>
</p:tagLst>
</file>

<file path=ppt/tags/tag141.xml><?xml version="1.0" encoding="utf-8"?>
<p:tagLst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SYNC_SLIDE_TEXT" val="1"/>
  <p:tag name="KSO_WM_UNIT_INDEX" val="1_5_2"/>
  <p:tag name="KSO_WM_UNIT_TYPE" val="l_h_i"/>
</p:tagLst>
</file>

<file path=ppt/tags/tag14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5_1"/>
  <p:tag name="KSO_WM_UNIT_TYPE" val="l_h_a"/>
</p:tagLst>
</file>

<file path=ppt/tags/tag14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6_1"/>
  <p:tag name="KSO_WM_UNIT_SUBTYPE" val="d"/>
  <p:tag name="KSO_WM_UNIT_TYPE" val="l_h_i"/>
</p:tagLst>
</file>

<file path=ppt/tags/tag144.xml><?xml version="1.0" encoding="utf-8"?>
<p:tagLst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SYNC_SLIDE_TEXT" val="1"/>
  <p:tag name="KSO_WM_UNIT_INDEX" val="1_6_2"/>
  <p:tag name="KSO_WM_UNIT_TYPE" val="l_h_i"/>
</p:tagLst>
</file>

<file path=ppt/tags/tag14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6_1"/>
  <p:tag name="KSO_WM_UNIT_TYPE" val="l_h_a"/>
</p:tagLst>
</file>

<file path=ppt/tags/tag146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f1f888b800c6a97d4afdd79161f5cefcc3d74749"/>
  <p:tag name="KSO_WM_NEWLAYOUT_GROUP_ID" val="layout_10003"/>
  <p:tag name="KSO_WM_NEWLAYOUT_ID" val="slide_8cce582f37f77cb5"/>
</p:tagLst>
</file>

<file path=ppt/tags/tag14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148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_1"/>
  <p:tag name="KSO_WM_UNIT_TYPE" val="l_h_i"/>
</p:tagLst>
</file>

<file path=ppt/tags/tag14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15.xml><?xml version="1.0" encoding="utf-8"?>
<p:tagLst xmlns:p="http://schemas.openxmlformats.org/presentationml/2006/main">
  <p:tag name="KSO_WM_UNIT_TYPE" val="i"/>
  <p:tag name="KSO_WM_UNIT_INDEX" val="6"/>
  <p:tag name="KSO_WM_BEAUTIFY_FLAG" val="#wm#"/>
  <p:tag name="KSO_WM_TAG_VERSION" val="3.0"/>
  <p:tag name="KSO_WM_UNIT_ID" val="_2*i*6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15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151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2_1"/>
  <p:tag name="KSO_WM_UNIT_TYPE" val="l_h_i"/>
</p:tagLst>
</file>

<file path=ppt/tags/tag15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15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154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3_1"/>
  <p:tag name="KSO_WM_UNIT_TYPE" val="l_h_i"/>
</p:tagLst>
</file>

<file path=ppt/tags/tag15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156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f8ed1355e44d3ce264e90ec6d8b762293dff4e8d"/>
  <p:tag name="KSO_WM_NEWLAYOUT_GROUP_ID" val="layout_26"/>
  <p:tag name="KSO_WM_NEWLAYOUT_ID" val="slide_4e8a2b389c8bbf30"/>
</p:tagLst>
</file>

<file path=ppt/tags/tag157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_1"/>
  <p:tag name="KSO_WM_UNIT_TYPE" val="l_h_i"/>
</p:tagLst>
</file>

<file path=ppt/tags/tag15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</p:tagLst>
</file>

<file path=ppt/tags/tag15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16.xml><?xml version="1.0" encoding="utf-8"?>
<p:tagLst xmlns:p="http://schemas.openxmlformats.org/presentationml/2006/main">
  <p:tag name="KSO_WM_UNIT_ID" val="_2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16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161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2_1"/>
  <p:tag name="KSO_WM_UNIT_TYPE" val="l_h_i"/>
</p:tagLst>
</file>

<file path=ppt/tags/tag16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</p:tagLst>
</file>

<file path=ppt/tags/tag16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16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165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3_1"/>
  <p:tag name="KSO_WM_UNIT_TYPE" val="l_h_i"/>
</p:tagLst>
</file>

<file path=ppt/tags/tag16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d"/>
</p:tagLst>
</file>

<file path=ppt/tags/tag16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16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169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ac60c6d007fa4c27726cbcf563098ee5eb3f35cd"/>
  <p:tag name="KSO_WM_NEWLAYOUT_GROUP_ID" val="layout_14"/>
  <p:tag name="KSO_WM_NEWLAYOUT_ID" val="slide_fbd1737be693ef9a"/>
</p:tagLst>
</file>

<file path=ppt/tags/tag17.xml><?xml version="1.0" encoding="utf-8"?>
<p:tagLst xmlns:p="http://schemas.openxmlformats.org/presentationml/2006/main">
  <p:tag name="KSO_WM_UNIT_ID" val="_2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170.xml><?xml version="1.0" encoding="utf-8"?>
<p:tagLst xmlns:p="http://schemas.openxmlformats.org/presentationml/2006/main">
  <p:tag name="KSO_WM_FIGMA_DECORATION_INDEX" val="18_contentModel"/>
  <p:tag name="$PH_EXT" val="2"/>
  <p:tag name="KSO_WM_BEAUTIFY_FLAG" val="#fgm#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"/>
  <p:tag name="KSO_WM_UNIT_TYPE" val="l_i"/>
</p:tagLst>
</file>

<file path=ppt/tags/tag171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f"/>
</p:tagLst>
</file>

<file path=ppt/tags/tag172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e366c9a879230df0e785c399314cf1fdb2d5a1d1"/>
  <p:tag name="KSO_WM_NEWLAYOUT_GROUP_ID" val="layout_30"/>
  <p:tag name="KSO_WM_NEWLAYOUT_ID" val="slide_b85ad00453087974"/>
</p:tagLst>
</file>

<file path=ppt/tags/tag173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ags/tag174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1_1"/>
  <p:tag name="KSO_WM_UNIT_TYPE" val="l_h_i"/>
</p:tagLst>
</file>

<file path=ppt/tags/tag17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17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177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2_1"/>
  <p:tag name="KSO_WM_UNIT_TYPE" val="l_h_i"/>
</p:tagLst>
</file>

<file path=ppt/tags/tag17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17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18.xml><?xml version="1.0" encoding="utf-8"?>
<p:tagLst xmlns:p="http://schemas.openxmlformats.org/presentationml/2006/main">
  <p:tag name="KSO_WM_UNIT_ID" val="_2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180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3_1"/>
  <p:tag name="KSO_WM_UNIT_TYPE" val="l_h_i"/>
</p:tagLst>
</file>

<file path=ppt/tags/tag18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18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183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e78fefa64b2c1ffafb6f47bf75158852044f2376"/>
  <p:tag name="KSO_WM_NEWLAYOUT_GROUP_ID" val="layout_6"/>
  <p:tag name="KSO_WM_NEWLAYOUT_ID" val="slide_a9b8dd85d7f4ac41"/>
</p:tagLst>
</file>

<file path=ppt/tags/tag184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ags/tag185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1_1"/>
  <p:tag name="KSO_WM_UNIT_TYPE" val="l_h_i"/>
</p:tagLst>
</file>

<file path=ppt/tags/tag18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18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188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2_1"/>
  <p:tag name="KSO_WM_UNIT_TYPE" val="l_h_i"/>
</p:tagLst>
</file>

<file path=ppt/tags/tag18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19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标题"/>
  <p:tag name="KSO_WM_UNIT_ID" val="_2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1"/>
  <p:tag name="KSO_WM_UNIT_VALUE" val="2"/>
  <p:tag name="KSO_WM_TEMPLATE_INDEX" val="40490379"/>
  <p:tag name="KSO_WM_TEMPLATE_CATEGORY" val="custom"/>
</p:tagLst>
</file>

<file path=ppt/tags/tag19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191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3_1"/>
  <p:tag name="KSO_WM_UNIT_TYPE" val="l_h_i"/>
</p:tagLst>
</file>

<file path=ppt/tags/tag19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19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194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456a637bfca45ba7470e3a3b45fec718d53f6217"/>
  <p:tag name="KSO_WM_NEWLAYOUT_GROUP_ID" val="layout_32"/>
  <p:tag name="KSO_WM_NEWLAYOUT_ID" val="slide_c5ffa415428627e2"/>
</p:tagLst>
</file>

<file path=ppt/tags/tag195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_1"/>
  <p:tag name="KSO_WM_UNIT_TYPE" val="l_h_i"/>
</p:tagLst>
</file>

<file path=ppt/tags/tag196.xml><?xml version="1.0" encoding="utf-8"?>
<p:tagLst xmlns:p="http://schemas.openxmlformats.org/presentationml/2006/main">
  <p:tag name="KSO_WM_FIGMA_DECORATION_INDEX" val="16"/>
  <p:tag name="$PH_EXT" val="2"/>
  <p:tag name="KSO_WM_BEAUTIFY_FLAG" val="#fgm#"/>
  <p:tag name="KSO_WM_DIAGRAM_GROUP_CODE" val="1"/>
  <p:tag name="KSO_WM_FIGMA_FLAG" val="#fgm#"/>
  <p:tag name="KSO_WM_SYNC_SLIDE_TEXT" val="1"/>
  <p:tag name="KSO_WM_UNIT_INDEX" val="1_1_2"/>
  <p:tag name="KSO_WM_UNIT_TYPE" val="l_h_i"/>
</p:tagLst>
</file>

<file path=ppt/tags/tag197.xml><?xml version="1.0" encoding="utf-8"?>
<p:tagLst xmlns:p="http://schemas.openxmlformats.org/presentationml/2006/main">
  <p:tag name="KSO_WM_FIGMA_DECORATION_INDEX" val="7"/>
  <p:tag name="$PH_EXT" val="1"/>
  <p:tag name="KSO_WM_BEAUTIFY_FLAG" val="#fgm#"/>
  <p:tag name="KSO_WM_DIAGRAM_GROUP_CODE" val="1"/>
  <p:tag name="KSO_WM_FIGMA_FLAG" val="#fgm#"/>
  <p:tag name="KSO_WM_UNIT_INDEX" val="1_1_1"/>
  <p:tag name="KSO_WM_UNIT_TYPE" val="l_h_x"/>
</p:tagLst>
</file>

<file path=ppt/tags/tag19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19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2.xml><?xml version="1.0" encoding="utf-8"?>
<p:tagLst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1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20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3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TEMPLATE_INDEX" val="40490379"/>
  <p:tag name="KSO_WM_TEMPLATE_CATEGORY" val="custom"/>
</p:tagLst>
</file>

<file path=ppt/tags/tag200.xml><?xml version="1.0" encoding="utf-8"?>
<p:tagLst xmlns:p="http://schemas.openxmlformats.org/presentationml/2006/main">
  <p:tag name="KSO_WM_FIGMA_DECORATION_INDEX" val="17"/>
  <p:tag name="$PH_EXT" val="2"/>
  <p:tag name="KSO_WM_BEAUTIFY_FLAG" val="#fgm#"/>
  <p:tag name="KSO_WM_DIAGRAM_GROUP_CODE" val="1"/>
  <p:tag name="KSO_WM_FIGMA_FLAG" val="#fgm#"/>
  <p:tag name="KSO_WM_SYNC_SLIDE_TEXT" val="1"/>
  <p:tag name="KSO_WM_UNIT_INDEX" val="1_2_1"/>
  <p:tag name="KSO_WM_UNIT_TYPE" val="l_h_i"/>
</p:tagLst>
</file>

<file path=ppt/tags/tag201.xml><?xml version="1.0" encoding="utf-8"?>
<p:tagLst xmlns:p="http://schemas.openxmlformats.org/presentationml/2006/main">
  <p:tag name="KSO_WM_FIGMA_DECORATION_INDEX" val="15"/>
  <p:tag name="$PH_EXT" val="2"/>
  <p:tag name="KSO_WM_BEAUTIFY_FLAG" val="#fgm#"/>
  <p:tag name="KSO_WM_DIAGRAM_GROUP_CODE" val="1"/>
  <p:tag name="KSO_WM_FIGMA_FLAG" val="#fgm#"/>
  <p:tag name="KSO_WM_SYNC_SLIDE_TEXT" val="1"/>
  <p:tag name="KSO_WM_UNIT_INDEX" val="1_2_2"/>
  <p:tag name="KSO_WM_UNIT_TYPE" val="l_h_i"/>
</p:tagLst>
</file>

<file path=ppt/tags/tag202.xml><?xml version="1.0" encoding="utf-8"?>
<p:tagLst xmlns:p="http://schemas.openxmlformats.org/presentationml/2006/main">
  <p:tag name="KSO_WM_FIGMA_DECORATION_INDEX" val="2"/>
  <p:tag name="$PH_EXT" val="1"/>
  <p:tag name="KSO_WM_BEAUTIFY_FLAG" val="#fgm#"/>
  <p:tag name="KSO_WM_DIAGRAM_GROUP_CODE" val="1"/>
  <p:tag name="KSO_WM_FIGMA_FLAG" val="#fgm#"/>
  <p:tag name="KSO_WM_UNIT_INDEX" val="1_2_1"/>
  <p:tag name="KSO_WM_UNIT_TYPE" val="l_h_x"/>
</p:tagLst>
</file>

<file path=ppt/tags/tag20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20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205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3_1"/>
  <p:tag name="KSO_WM_UNIT_TYPE" val="l_h_i"/>
</p:tagLst>
</file>

<file path=ppt/tags/tag206.xml><?xml version="1.0" encoding="utf-8"?>
<p:tagLst xmlns:p="http://schemas.openxmlformats.org/presentationml/2006/main">
  <p:tag name="KSO_WM_FIGMA_DECORATION_INDEX" val="16"/>
  <p:tag name="$PH_EXT" val="2"/>
  <p:tag name="KSO_WM_BEAUTIFY_FLAG" val="#fgm#"/>
  <p:tag name="KSO_WM_DIAGRAM_GROUP_CODE" val="1"/>
  <p:tag name="KSO_WM_FIGMA_FLAG" val="#fgm#"/>
  <p:tag name="KSO_WM_SYNC_SLIDE_TEXT" val="1"/>
  <p:tag name="KSO_WM_UNIT_INDEX" val="1_3_2"/>
  <p:tag name="KSO_WM_UNIT_TYPE" val="l_h_i"/>
</p:tagLst>
</file>

<file path=ppt/tags/tag207.xml><?xml version="1.0" encoding="utf-8"?>
<p:tagLst xmlns:p="http://schemas.openxmlformats.org/presentationml/2006/main">
  <p:tag name="KSO_WM_FIGMA_DECORATION_INDEX" val="9"/>
  <p:tag name="$PH_EXT" val="1"/>
  <p:tag name="KSO_WM_BEAUTIFY_FLAG" val="#fgm#"/>
  <p:tag name="KSO_WM_DIAGRAM_GROUP_CODE" val="1"/>
  <p:tag name="KSO_WM_FIGMA_FLAG" val="#fgm#"/>
  <p:tag name="KSO_WM_UNIT_INDEX" val="1_3_1"/>
  <p:tag name="KSO_WM_UNIT_TYPE" val="l_h_x"/>
</p:tagLst>
</file>

<file path=ppt/tags/tag20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20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21.xml><?xml version="1.0" encoding="utf-8"?>
<p:tagLst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3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210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89f52236d306cffd68c200f3ccb36363b91f5896"/>
  <p:tag name="KSO_WM_NEWLAYOUT_GROUP_ID" val="layout_2"/>
  <p:tag name="KSO_WM_NEWLAYOUT_ID" val="slide_dbd12360534da726"/>
</p:tagLst>
</file>

<file path=ppt/tags/tag211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_1"/>
  <p:tag name="KSO_WM_UNIT_TYPE" val="l_h_i"/>
</p:tagLst>
</file>

<file path=ppt/tags/tag21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</p:tagLst>
</file>

<file path=ppt/tags/tag21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21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215.xml><?xml version="1.0" encoding="utf-8"?>
<p:tagLst xmlns:p="http://schemas.openxmlformats.org/presentationml/2006/main">
  <p:tag name="KSO_WM_FIGMA_DECORATION_INDEX" val="17"/>
  <p:tag name="$PH_EXT" val="2"/>
  <p:tag name="KSO_WM_BEAUTIFY_FLAG" val="#fgm#"/>
  <p:tag name="KSO_WM_DIAGRAM_GROUP_CODE" val="1"/>
  <p:tag name="KSO_WM_FIGMA_FLAG" val="#fgm#"/>
  <p:tag name="KSO_WM_SYNC_SLIDE_TEXT" val="1"/>
  <p:tag name="KSO_WM_UNIT_INDEX" val="1_2_1"/>
  <p:tag name="KSO_WM_UNIT_TYPE" val="l_h_i"/>
</p:tagLst>
</file>

<file path=ppt/tags/tag21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</p:tagLst>
</file>

<file path=ppt/tags/tag21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21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219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3_1"/>
  <p:tag name="KSO_WM_UNIT_TYPE" val="l_h_i"/>
</p:tagLst>
</file>

<file path=ppt/tags/tag22.xml><?xml version="1.0" encoding="utf-8"?>
<p:tagLst xmlns:p="http://schemas.openxmlformats.org/presentationml/2006/main">
  <p:tag name="KSO_WM_UNIT_TYPE" val="f"/>
  <p:tag name="KSO_WM_UNIT_SUBTYPE" val="a"/>
  <p:tag name="KSO_WM_UNIT_INDEX" val="2"/>
  <p:tag name="KSO_WM_BEAUTIFY_FLAG" val="#wm#"/>
  <p:tag name="KSO_WM_TAG_VERSION" val="3.0"/>
  <p:tag name="KSO_WM_UNIT_PRESET_TEXT" val="单击此处编辑母版文本样式&#10;第二级&#10;第三级&#10;第四级&#10;第五级"/>
  <p:tag name="KSO_WM_UNIT_ID" val="_3*f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22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d"/>
</p:tagLst>
</file>

<file path=ppt/tags/tag22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22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223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5276d9e6c771c4131771b6c32ee8a21756d867eb"/>
  <p:tag name="KSO_WM_NEWLAYOUT_GROUP_ID" val="layout_57"/>
  <p:tag name="KSO_WM_NEWLAYOUT_ID" val="slide_daccd4fd984ea338"/>
</p:tagLst>
</file>

<file path=ppt/tags/tag224.xml><?xml version="1.0" encoding="utf-8"?>
<p:tagLst xmlns:p="http://schemas.openxmlformats.org/presentationml/2006/main">
  <p:tag name="KSO_WM_FIGMA_DECORATION_INDEX" val="17"/>
  <p:tag name="$PH_EXT" val="2"/>
  <p:tag name="KSO_WM_BEAUTIFY_FLAG" val="#fgm#"/>
  <p:tag name="KSO_WM_DIAGRAM_GROUP_CODE" val="1"/>
  <p:tag name="KSO_WM_FIGMA_FLAG" val="#fgm#"/>
  <p:tag name="KSO_WM_SYNC_SLIDE_TEXT" val="1"/>
  <p:tag name="KSO_WM_UNIT_INDEX" val="1_1_1"/>
  <p:tag name="KSO_WM_UNIT_TYPE" val="l_h_i"/>
</p:tagLst>
</file>

<file path=ppt/tags/tag22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</p:tagLst>
</file>

<file path=ppt/tags/tag22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22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228.xml><?xml version="1.0" encoding="utf-8"?>
<p:tagLst xmlns:p="http://schemas.openxmlformats.org/presentationml/2006/main">
  <p:tag name="KSO_WM_FIGMA_DECORATION_INDEX" val="17"/>
  <p:tag name="$PH_EXT" val="2"/>
  <p:tag name="KSO_WM_BEAUTIFY_FLAG" val="#fgm#"/>
  <p:tag name="KSO_WM_DIAGRAM_GROUP_CODE" val="1"/>
  <p:tag name="KSO_WM_FIGMA_FLAG" val="#fgm#"/>
  <p:tag name="KSO_WM_SYNC_SLIDE_TEXT" val="1"/>
  <p:tag name="KSO_WM_UNIT_INDEX" val="1_2_1"/>
  <p:tag name="KSO_WM_UNIT_TYPE" val="l_h_i"/>
</p:tagLst>
</file>

<file path=ppt/tags/tag22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</p:tagLst>
</file>

<file path=ppt/tags/tag23.xml><?xml version="1.0" encoding="utf-8"?>
<p:tagLst xmlns:p="http://schemas.openxmlformats.org/presentationml/2006/main">
  <p:tag name="KSO_WM_UNIT_ID" val="_3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23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23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232.xml><?xml version="1.0" encoding="utf-8"?>
<p:tagLst xmlns:p="http://schemas.openxmlformats.org/presentationml/2006/main">
  <p:tag name="KSO_WM_FIGMA_DECORATION_INDEX" val="17"/>
  <p:tag name="$PH_EXT" val="2"/>
  <p:tag name="KSO_WM_BEAUTIFY_FLAG" val="#fgm#"/>
  <p:tag name="KSO_WM_DIAGRAM_GROUP_CODE" val="1"/>
  <p:tag name="KSO_WM_FIGMA_FLAG" val="#fgm#"/>
  <p:tag name="KSO_WM_SYNC_SLIDE_TEXT" val="1"/>
  <p:tag name="KSO_WM_UNIT_INDEX" val="1_3_1"/>
  <p:tag name="KSO_WM_UNIT_TYPE" val="l_h_i"/>
</p:tagLst>
</file>

<file path=ppt/tags/tag23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d"/>
</p:tagLst>
</file>

<file path=ppt/tags/tag23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23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236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44589eebae2c0a3d4b3bef0f69a24cff33edc5f6"/>
  <p:tag name="KSO_WM_NEWLAYOUT_GROUP_ID" val="layout_10004"/>
  <p:tag name="KSO_WM_NEWLAYOUT_ID" val="slide_c69ff2b91d1aabd5"/>
</p:tagLst>
</file>

<file path=ppt/tags/tag237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_1"/>
  <p:tag name="KSO_WM_UNIT_TYPE" val="l_h_i"/>
</p:tagLst>
</file>

<file path=ppt/tags/tag23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23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24.xml><?xml version="1.0" encoding="utf-8"?>
<p:tagLst xmlns:p="http://schemas.openxmlformats.org/presentationml/2006/main">
  <p:tag name="KSO_WM_UNIT_ID" val="_3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240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2_1"/>
  <p:tag name="KSO_WM_UNIT_TYPE" val="l_h_i"/>
</p:tagLst>
</file>

<file path=ppt/tags/tag24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24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243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3_1"/>
  <p:tag name="KSO_WM_UNIT_TYPE" val="l_h_i"/>
</p:tagLst>
</file>

<file path=ppt/tags/tag24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24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246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bc8d84e632f3bed30ce78b1b775b77ed078b6d78"/>
  <p:tag name="KSO_WM_NEWLAYOUT_GROUP_ID" val="layout_51"/>
  <p:tag name="KSO_WM_NEWLAYOUT_ID" val="slide_5f9bbafbd906f1fe"/>
</p:tagLst>
</file>

<file path=ppt/tags/tag247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ags/tag248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1_1"/>
  <p:tag name="KSO_WM_UNIT_TYPE" val="l_h_i"/>
</p:tagLst>
</file>

<file path=ppt/tags/tag24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25.xml><?xml version="1.0" encoding="utf-8"?>
<p:tagLst xmlns:p="http://schemas.openxmlformats.org/presentationml/2006/main">
  <p:tag name="KSO_WM_UNIT_ID" val="_3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25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251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2_1"/>
  <p:tag name="KSO_WM_UNIT_TYPE" val="l_h_i"/>
</p:tagLst>
</file>

<file path=ppt/tags/tag25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25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254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3_1"/>
  <p:tag name="KSO_WM_UNIT_TYPE" val="l_h_i"/>
</p:tagLst>
</file>

<file path=ppt/tags/tag25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25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257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f1912491c2ae1dae2179a3fbbed81effc067caaa"/>
  <p:tag name="KSO_WM_NEWLAYOUT_GROUP_ID" val="layout_10013"/>
  <p:tag name="KSO_WM_NEWLAYOUT_ID" val="slide_0e0a25924a288a5d"/>
</p:tagLst>
</file>

<file path=ppt/tags/tag258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ags/tag25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26.xml><?xml version="1.0" encoding="utf-8"?>
<p:tagLst xmlns:p="http://schemas.openxmlformats.org/presentationml/2006/main">
  <p:tag name="KSO_WM_UNIT_TYPE" val="h_a"/>
  <p:tag name="KSO_WM_UNIT_INDEX" val="1_1"/>
  <p:tag name="KSO_WM_BEAUTIFY_FLAG" val="#wm#"/>
  <p:tag name="KSO_WM_TAG_VERSION" val="3.0"/>
  <p:tag name="KSO_WM_UNIT_PRESET_TEXT" val="单击此处编辑母版文本样式"/>
  <p:tag name="KSO_WM_UNIT_ID" val="_4*h_a*1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"/>
  <p:tag name="KSO_WM_UNIT_ISCONTENTSTITLE" val="0"/>
  <p:tag name="KSO_WM_TEMPLATE_INDEX" val="40490379"/>
  <p:tag name="KSO_WM_TEMPLATE_CATEGORY" val="custom"/>
</p:tagLst>
</file>

<file path=ppt/tags/tag26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26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26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263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a61d052d65f63693acfbf3dea6984746cb6b1700"/>
  <p:tag name="KSO_WM_NEWLAYOUT_GROUP_ID" val="layout_61"/>
  <p:tag name="KSO_WM_NEWLAYOUT_ID" val="slide_1d1a3637f7310336"/>
</p:tagLst>
</file>

<file path=ppt/tags/tag264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ags/tag265.xml><?xml version="1.0" encoding="utf-8"?>
<p:tagLst xmlns:p="http://schemas.openxmlformats.org/presentationml/2006/main">
  <p:tag name="KSO_WM_FIGMA_DECORATION_INDEX" val="17_contentModel"/>
  <p:tag name="$PH_EXT" val="2"/>
  <p:tag name="KSO_WM_BEAUTIFY_FLAG" val="#fgm#"/>
  <p:tag name="KSO_WM_FIGMA_FLAG" val="#fgm#"/>
  <p:tag name="KSO_WM_SYNC_SLIDE_TEXT" val="1"/>
  <p:tag name="KSO_WM_UNIT_INDEX" val="1_1"/>
  <p:tag name="KSO_WM_UNIT_TYPE" val="l_i"/>
</p:tagLst>
</file>

<file path=ppt/tags/tag26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26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26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26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27.xml><?xml version="1.0" encoding="utf-8"?>
<p:tagLst xmlns:p="http://schemas.openxmlformats.org/presentationml/2006/main">
  <p:tag name="KSO_WM_UNIT_TYPE" val="h_f"/>
  <p:tag name="KSO_WM_UNIT_SUBTYPE" val="a"/>
  <p:tag name="KSO_WM_UNIT_INDEX" val="1_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4*h_f*1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"/>
  <p:tag name="KSO_WM_TEMPLATE_INDEX" val="40490379"/>
  <p:tag name="KSO_WM_TEMPLATE_CATEGORY" val="custom"/>
</p:tagLst>
</file>

<file path=ppt/tags/tag270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87c75663014218f80c8013c0709cea3f51743658"/>
  <p:tag name="KSO_WM_NEWLAYOUT_GROUP_ID" val="layout_10007"/>
  <p:tag name="KSO_WM_NEWLAYOUT_ID" val="slide_85a19fcb1ee464ed"/>
</p:tagLst>
</file>

<file path=ppt/tags/tag27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27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27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27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275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0e423c5b36db29d89189bb062b7eb3f185a90ca5"/>
  <p:tag name="KSO_WM_NEWLAYOUT_GROUP_ID" val="layout_3"/>
  <p:tag name="KSO_WM_NEWLAYOUT_ID" val="slide_e3a96578dbddad60"/>
</p:tagLst>
</file>

<file path=ppt/tags/tag276.xml><?xml version="1.0" encoding="utf-8"?>
<p:tagLst xmlns:p="http://schemas.openxmlformats.org/presentationml/2006/main">
  <p:tag name="KSO_WM_FIGMA_DECORATION_INDEX" val="16"/>
  <p:tag name="$PH_EXT" val="2"/>
  <p:tag name="KSO_WM_BEAUTIFY_FLAG" val="#fgm#"/>
  <p:tag name="KSO_WM_DIAGRAM_GROUP_CODE" val="1"/>
  <p:tag name="KSO_WM_FIGMA_FLAG" val="#fgm#"/>
  <p:tag name="KSO_WM_SYNC_SLIDE_TEXT" val="1"/>
  <p:tag name="KSO_WM_UNIT_INDEX" val="1_1_1"/>
  <p:tag name="KSO_WM_UNIT_TYPE" val="l_h_i"/>
</p:tagLst>
</file>

<file path=ppt/tags/tag277.xml><?xml version="1.0" encoding="utf-8"?>
<p:tagLst xmlns:p="http://schemas.openxmlformats.org/presentationml/2006/main">
  <p:tag name="KSO_WM_FIGMA_DECORATION_INDEX" val="7"/>
  <p:tag name="$PH_EXT" val="1"/>
  <p:tag name="KSO_WM_BEAUTIFY_FLAG" val="#fgm#"/>
  <p:tag name="KSO_WM_DIAGRAM_GROUP_CODE" val="1"/>
  <p:tag name="KSO_WM_FIGMA_FLAG" val="#fgm#"/>
  <p:tag name="KSO_WM_UNIT_INDEX" val="1_1_1"/>
  <p:tag name="KSO_WM_UNIT_TYPE" val="l_h_x"/>
</p:tagLst>
</file>

<file path=ppt/tags/tag27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27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28.xml><?xml version="1.0" encoding="utf-8"?>
<p:tagLst xmlns:p="http://schemas.openxmlformats.org/presentationml/2006/main">
  <p:tag name="KSO_WM_UNIT_TYPE" val="h_a"/>
  <p:tag name="KSO_WM_UNIT_INDEX" val="2_1"/>
  <p:tag name="KSO_WM_BEAUTIFY_FLAG" val="#wm#"/>
  <p:tag name="KSO_WM_TAG_VERSION" val="3.0"/>
  <p:tag name="KSO_WM_UNIT_PRESET_TEXT" val="单击此处编辑母版文本样式"/>
  <p:tag name="KSO_WM_UNIT_ID" val="_4*h_a*2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"/>
  <p:tag name="KSO_WM_UNIT_ISCONTENTSTITLE" val="0"/>
  <p:tag name="KSO_WM_TEMPLATE_INDEX" val="40490379"/>
  <p:tag name="KSO_WM_TEMPLATE_CATEGORY" val="custom"/>
</p:tagLst>
</file>

<file path=ppt/tags/tag280.xml><?xml version="1.0" encoding="utf-8"?>
<p:tagLst xmlns:p="http://schemas.openxmlformats.org/presentationml/2006/main">
  <p:tag name="KSO_WM_FIGMA_DECORATION_INDEX" val="16"/>
  <p:tag name="$PH_EXT" val="2"/>
  <p:tag name="KSO_WM_BEAUTIFY_FLAG" val="#fgm#"/>
  <p:tag name="KSO_WM_DIAGRAM_GROUP_CODE" val="1"/>
  <p:tag name="KSO_WM_FIGMA_FLAG" val="#fgm#"/>
  <p:tag name="KSO_WM_SYNC_SLIDE_TEXT" val="1"/>
  <p:tag name="KSO_WM_UNIT_INDEX" val="1_2_1"/>
  <p:tag name="KSO_WM_UNIT_TYPE" val="l_h_i"/>
</p:tagLst>
</file>

<file path=ppt/tags/tag281.xml><?xml version="1.0" encoding="utf-8"?>
<p:tagLst xmlns:p="http://schemas.openxmlformats.org/presentationml/2006/main">
  <p:tag name="KSO_WM_FIGMA_DECORATION_INDEX" val="8"/>
  <p:tag name="$PH_EXT" val="1"/>
  <p:tag name="KSO_WM_BEAUTIFY_FLAG" val="#fgm#"/>
  <p:tag name="KSO_WM_DIAGRAM_GROUP_CODE" val="1"/>
  <p:tag name="KSO_WM_FIGMA_FLAG" val="#fgm#"/>
  <p:tag name="KSO_WM_UNIT_INDEX" val="1_2_1"/>
  <p:tag name="KSO_WM_UNIT_TYPE" val="l_h_x"/>
</p:tagLst>
</file>

<file path=ppt/tags/tag28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28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284.xml><?xml version="1.0" encoding="utf-8"?>
<p:tagLst xmlns:p="http://schemas.openxmlformats.org/presentationml/2006/main">
  <p:tag name="KSO_WM_FIGMA_DECORATION_INDEX" val="16"/>
  <p:tag name="$PH_EXT" val="2"/>
  <p:tag name="KSO_WM_BEAUTIFY_FLAG" val="#fgm#"/>
  <p:tag name="KSO_WM_DIAGRAM_GROUP_CODE" val="1"/>
  <p:tag name="KSO_WM_FIGMA_FLAG" val="#fgm#"/>
  <p:tag name="KSO_WM_SYNC_SLIDE_TEXT" val="1"/>
  <p:tag name="KSO_WM_UNIT_INDEX" val="1_3_1"/>
  <p:tag name="KSO_WM_UNIT_TYPE" val="l_h_i"/>
</p:tagLst>
</file>

<file path=ppt/tags/tag285.xml><?xml version="1.0" encoding="utf-8"?>
<p:tagLst xmlns:p="http://schemas.openxmlformats.org/presentationml/2006/main">
  <p:tag name="KSO_WM_FIGMA_DECORATION_INDEX" val="9"/>
  <p:tag name="$PH_EXT" val="1"/>
  <p:tag name="KSO_WM_BEAUTIFY_FLAG" val="#fgm#"/>
  <p:tag name="KSO_WM_DIAGRAM_GROUP_CODE" val="1"/>
  <p:tag name="KSO_WM_FIGMA_FLAG" val="#fgm#"/>
  <p:tag name="KSO_WM_UNIT_INDEX" val="1_3_1"/>
  <p:tag name="KSO_WM_UNIT_TYPE" val="l_h_x"/>
</p:tagLst>
</file>

<file path=ppt/tags/tag28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28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288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1558c44bf95c86e228527be3cd3faa0845f40bfe"/>
  <p:tag name="KSO_WM_NEWLAYOUT_GROUP_ID" val="layout_42"/>
  <p:tag name="KSO_WM_NEWLAYOUT_ID" val="slide_2e1b237cf4e68534"/>
</p:tagLst>
</file>

<file path=ppt/tags/tag289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ags/tag29.xml><?xml version="1.0" encoding="utf-8"?>
<p:tagLst xmlns:p="http://schemas.openxmlformats.org/presentationml/2006/main">
  <p:tag name="KSO_WM_UNIT_TYPE" val="h_f"/>
  <p:tag name="KSO_WM_UNIT_SUBTYPE" val="a"/>
  <p:tag name="KSO_WM_UNIT_INDEX" val="2_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4*h_f*2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"/>
  <p:tag name="KSO_WM_TEMPLATE_INDEX" val="40490379"/>
  <p:tag name="KSO_WM_TEMPLATE_CATEGORY" val="custom"/>
</p:tagLst>
</file>

<file path=ppt/tags/tag290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1_1"/>
  <p:tag name="KSO_WM_UNIT_TYPE" val="l_h_i"/>
</p:tagLst>
</file>

<file path=ppt/tags/tag29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29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293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2_1"/>
  <p:tag name="KSO_WM_UNIT_TYPE" val="l_h_i"/>
</p:tagLst>
</file>

<file path=ppt/tags/tag29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29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296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3_1"/>
  <p:tag name="KSO_WM_UNIT_TYPE" val="l_h_i"/>
</p:tagLst>
</file>

<file path=ppt/tags/tag29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29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299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3e85c6d3fcfd9d923d9b333f3b187eae22671da1"/>
  <p:tag name="KSO_WM_NEWLAYOUT_GROUP_ID" val="layout_10012"/>
  <p:tag name="KSO_WM_NEWLAYOUT_ID" val="slide_ed19c0db6ed585c4"/>
</p:tagLst>
</file>

<file path=ppt/tags/tag3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30.xml><?xml version="1.0" encoding="utf-8"?>
<p:tagLst xmlns:p="http://schemas.openxmlformats.org/presentationml/2006/main">
  <p:tag name="KSO_WM_UNIT_ID" val="_4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300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ags/tag30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30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30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30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30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30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307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e44f670dde0d7fa86905108487e71fdd94ee8b90"/>
  <p:tag name="KSO_WM_NEWLAYOUT_GROUP_ID" val="layout_27"/>
  <p:tag name="KSO_WM_NEWLAYOUT_ID" val="slide_b5d6c636f0019523"/>
</p:tagLst>
</file>

<file path=ppt/tags/tag308.xml><?xml version="1.0" encoding="utf-8"?>
<p:tagLst xmlns:p="http://schemas.openxmlformats.org/presentationml/2006/main">
  <p:tag name="KSO_WM_FIGMA_DECORATION_INDEX" val="14"/>
  <p:tag name="$PH_EXT" val="2"/>
  <p:tag name="KSO_WM_BEAUTIFY_FLAG" val="#fgm#"/>
  <p:tag name="KSO_WM_DIAGRAM_GROUP_CODE" val="1"/>
  <p:tag name="KSO_WM_FIGMA_FLAG" val="#fgm#"/>
  <p:tag name="KSO_WM_SYNC_SLIDE_TEXT" val="1"/>
  <p:tag name="KSO_WM_UNIT_INDEX" val="1_1_1"/>
  <p:tag name="KSO_WM_UNIT_TYPE" val="l_h_i"/>
</p:tagLst>
</file>

<file path=ppt/tags/tag30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2"/>
  <p:tag name="KSO_WM_UNIT_SUBTYPE" val="d"/>
  <p:tag name="KSO_WM_UNIT_TYPE" val="l_h_i"/>
</p:tagLst>
</file>

<file path=ppt/tags/tag31.xml><?xml version="1.0" encoding="utf-8"?>
<p:tagLst xmlns:p="http://schemas.openxmlformats.org/presentationml/2006/main">
  <p:tag name="KSO_WM_UNIT_ID" val="_4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31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31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312.xml><?xml version="1.0" encoding="utf-8"?>
<p:tagLst xmlns:p="http://schemas.openxmlformats.org/presentationml/2006/main">
  <p:tag name="KSO_WM_FIGMA_DECORATION_INDEX" val="14"/>
  <p:tag name="$PH_EXT" val="2"/>
  <p:tag name="KSO_WM_BEAUTIFY_FLAG" val="#fgm#"/>
  <p:tag name="KSO_WM_DIAGRAM_GROUP_CODE" val="1"/>
  <p:tag name="KSO_WM_FIGMA_FLAG" val="#fgm#"/>
  <p:tag name="KSO_WM_SYNC_SLIDE_TEXT" val="1"/>
  <p:tag name="KSO_WM_UNIT_INDEX" val="1_2_1"/>
  <p:tag name="KSO_WM_UNIT_TYPE" val="l_h_i"/>
</p:tagLst>
</file>

<file path=ppt/tags/tag31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2"/>
  <p:tag name="KSO_WM_UNIT_SUBTYPE" val="d"/>
  <p:tag name="KSO_WM_UNIT_TYPE" val="l_h_i"/>
</p:tagLst>
</file>

<file path=ppt/tags/tag31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31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316.xml><?xml version="1.0" encoding="utf-8"?>
<p:tagLst xmlns:p="http://schemas.openxmlformats.org/presentationml/2006/main">
  <p:tag name="KSO_WM_FIGMA_DECORATION_INDEX" val="14"/>
  <p:tag name="$PH_EXT" val="2"/>
  <p:tag name="KSO_WM_BEAUTIFY_FLAG" val="#fgm#"/>
  <p:tag name="KSO_WM_DIAGRAM_GROUP_CODE" val="1"/>
  <p:tag name="KSO_WM_FIGMA_FLAG" val="#fgm#"/>
  <p:tag name="KSO_WM_SYNC_SLIDE_TEXT" val="1"/>
  <p:tag name="KSO_WM_UNIT_INDEX" val="1_3_1"/>
  <p:tag name="KSO_WM_UNIT_TYPE" val="l_h_i"/>
</p:tagLst>
</file>

<file path=ppt/tags/tag31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2"/>
  <p:tag name="KSO_WM_UNIT_SUBTYPE" val="d"/>
  <p:tag name="KSO_WM_UNIT_TYPE" val="l_h_i"/>
</p:tagLst>
</file>

<file path=ppt/tags/tag31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31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32.xml><?xml version="1.0" encoding="utf-8"?>
<p:tagLst xmlns:p="http://schemas.openxmlformats.org/presentationml/2006/main">
  <p:tag name="KSO_WM_UNIT_ID" val="_4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320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ccf3990086c010265a31c3240f803bc52bd728b4"/>
  <p:tag name="KSO_WM_NEWLAYOUT_GROUP_ID" val="layout_34"/>
  <p:tag name="KSO_WM_NEWLAYOUT_ID" val="slide_dd86963abb239797"/>
</p:tagLst>
</file>

<file path=ppt/tags/tag32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</p:tagLst>
</file>

<file path=ppt/tags/tag32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32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32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</p:tagLst>
</file>

<file path=ppt/tags/tag32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32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32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d"/>
</p:tagLst>
</file>

<file path=ppt/tags/tag32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32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33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4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TEMPLATE_INDEX" val="40490379"/>
  <p:tag name="KSO_WM_TEMPLATE_CATEGORY" val="custom"/>
</p:tagLst>
</file>

<file path=ppt/tags/tag330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3149d88049c7a011a7d55f6b75f3ac247faed13a"/>
  <p:tag name="KSO_WM_NEWLAYOUT_ID" val="slide_e07af8d2f50f820c"/>
</p:tagLst>
</file>

<file path=ppt/tags/tag331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ags/tag33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33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33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33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33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33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338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4b44f7ba69431683ed0fc3a11bda005c4a9b0e99"/>
  <p:tag name="KSO_WM_NEWLAYOUT_ID" val="slide_1711a7a49ad709ad"/>
</p:tagLst>
</file>

<file path=ppt/tags/tag339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ags/tag34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5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TEMPLATE_INDEX" val="40490379"/>
  <p:tag name="KSO_WM_TEMPLATE_CATEGORY" val="custom"/>
</p:tagLst>
</file>

<file path=ppt/tags/tag34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34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34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34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344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5da991c775f89a209b59918af573ddec5c3e2480"/>
  <p:tag name="KSO_WM_NEWLAYOUT_ID" val="slide_d665d6f003d2fe82"/>
</p:tagLst>
</file>

<file path=ppt/tags/tag345.xml><?xml version="1.0" encoding="utf-8"?>
<p:tagLst xmlns:p="http://schemas.openxmlformats.org/presentationml/2006/main">
  <p:tag name="KSO_WM_FIGMA_DECORATION_INDEX" val="17"/>
  <p:tag name="$PH_EXT" val="2"/>
  <p:tag name="KSO_WM_BEAUTIFY_FLAG" val="#fgm#"/>
  <p:tag name="KSO_WM_DIAGRAM_GROUP_CODE" val="1"/>
  <p:tag name="KSO_WM_FIGMA_FLAG" val="#fgm#"/>
  <p:tag name="KSO_WM_SYNC_SLIDE_TEXT" val="1"/>
  <p:tag name="KSO_WM_UNIT_INDEX" val="1_1_1"/>
  <p:tag name="KSO_WM_UNIT_TYPE" val="l_h_i"/>
</p:tagLst>
</file>

<file path=ppt/tags/tag34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</p:tagLst>
</file>

<file path=ppt/tags/tag34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34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349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2_1"/>
  <p:tag name="KSO_WM_UNIT_TYPE" val="l_h_i"/>
</p:tagLst>
</file>

<file path=ppt/tags/tag35.xml><?xml version="1.0" encoding="utf-8"?>
<p:tagLst xmlns:p="http://schemas.openxmlformats.org/presentationml/2006/main">
  <p:tag name="KSO_WM_UNIT_ID" val="_5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35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</p:tagLst>
</file>

<file path=ppt/tags/tag35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35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353.xml><?xml version="1.0" encoding="utf-8"?>
<p:tagLst xmlns:p="http://schemas.openxmlformats.org/presentationml/2006/main">
  <p:tag name="KSO_WM_FIGMA_DECORATION_INDEX" val="17"/>
  <p:tag name="$PH_EXT" val="2"/>
  <p:tag name="KSO_WM_BEAUTIFY_FLAG" val="#fgm#"/>
  <p:tag name="KSO_WM_DIAGRAM_GROUP_CODE" val="1"/>
  <p:tag name="KSO_WM_FIGMA_FLAG" val="#fgm#"/>
  <p:tag name="KSO_WM_SYNC_SLIDE_TEXT" val="1"/>
  <p:tag name="KSO_WM_UNIT_INDEX" val="1_3_1"/>
  <p:tag name="KSO_WM_UNIT_TYPE" val="l_h_i"/>
</p:tagLst>
</file>

<file path=ppt/tags/tag35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d"/>
</p:tagLst>
</file>

<file path=ppt/tags/tag35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35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357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51e811831f33dac5b1d52b95e0e9a6a285b80437"/>
  <p:tag name="KSO_WM_NEWLAYOUT_ID" val="slide_3a8d68c4cb9e2e1d"/>
</p:tagLst>
</file>

<file path=ppt/tags/tag35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SYNC_SLIDE_TEXT" val="1"/>
  <p:tag name="KSO_WM_UNIT_INDEX" val="1_1_2"/>
  <p:tag name="KSO_WM_UNIT_SUBTYPE" val="d"/>
  <p:tag name="KSO_WM_UNIT_TYPE" val="l_h_i"/>
</p:tagLst>
</file>

<file path=ppt/tags/tag35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36.xml><?xml version="1.0" encoding="utf-8"?>
<p:tagLst xmlns:p="http://schemas.openxmlformats.org/presentationml/2006/main">
  <p:tag name="KSO_WM_UNIT_ID" val="_5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36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36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SYNC_SLIDE_TEXT" val="1"/>
  <p:tag name="KSO_WM_UNIT_INDEX" val="1_2_2"/>
  <p:tag name="KSO_WM_UNIT_SUBTYPE" val="d"/>
  <p:tag name="KSO_WM_UNIT_TYPE" val="l_h_i"/>
</p:tagLst>
</file>

<file path=ppt/tags/tag36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36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36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SYNC_SLIDE_TEXT" val="1"/>
  <p:tag name="KSO_WM_UNIT_INDEX" val="1_3_2"/>
  <p:tag name="KSO_WM_UNIT_SUBTYPE" val="d"/>
  <p:tag name="KSO_WM_UNIT_TYPE" val="l_h_i"/>
</p:tagLst>
</file>

<file path=ppt/tags/tag36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36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367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0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368.xml><?xml version="1.0" encoding="utf-8"?>
<p:tagLst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0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369.xml><?xml version="1.0" encoding="utf-8"?>
<p:tagLst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0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37.xml><?xml version="1.0" encoding="utf-8"?>
<p:tagLst xmlns:p="http://schemas.openxmlformats.org/presentationml/2006/main">
  <p:tag name="KSO_WM_UNIT_ID" val="_5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370.xml><?xml version="1.0" encoding="utf-8"?>
<p:tagLst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371.xml><?xml version="1.0" encoding="utf-8"?>
<p:tagLst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372.xml><?xml version="1.0" encoding="utf-8"?>
<p:tagLst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373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0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TEMPLATE_CATEGORY" val="custom"/>
  <p:tag name="KSO_WM_TEMPLATE_INDEX" val="40490379"/>
</p:tagLst>
</file>

<file path=ppt/tags/tag374.xml><?xml version="1.0" encoding="utf-8"?>
<p:tagLst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0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375.xml><?xml version="1.0" encoding="utf-8"?>
<p:tagLst xmlns:p="http://schemas.openxmlformats.org/presentationml/2006/main">
  <p:tag name="KSO_WM_TEMPLATE_SUBCATEGORY" val="29"/>
  <p:tag name="KSO_WM_BEAUTIFY_FLAG" val="#wm#"/>
  <p:tag name="KSO_WM_TEMPLATE_SLIDE_ID" val="slide_d799d37ec7ee1a76"/>
  <p:tag name="KSO_WM_TEMPLATE_THUMBS_INDEX" val="1、9"/>
  <p:tag name="KSO_WM_TEMPLATE_INDEX" val="40490379"/>
  <p:tag name="KSO_WM_TEMPLATE_CATEGORY" val="custom"/>
  <p:tag name="KSO_WM_TEMPLATE_MASTER_TYPE" val="0"/>
  <p:tag name="KSO_WM_TAG_VERSION" val="3.0"/>
</p:tagLst>
</file>

<file path=ppt/tags/tag376.xml><?xml version="1.0" encoding="utf-8"?>
<p:tagLst xmlns:p="http://schemas.openxmlformats.org/presentationml/2006/main">
  <p:tag name="KSO_WM_UNIT_TYPE" val="a"/>
  <p:tag name="KSO_WM_BEAUTIFY_FLAG" val="#wm#"/>
  <p:tag name="KSO_WM_FIGMA_FLAG" val="#fgm#"/>
  <p:tag name="KSO_WM_UNIT_INDEX" val="1"/>
  <p:tag name="KSO_WM_UNIT_TEXT_TYPE" val="1"/>
  <p:tag name="KSO_WM_LAYOUT_CHECK_HASH" val="f60dede788b97cd09dd425c260114b705a171efb"/>
  <p:tag name="KSO_WM_NEWLAYOUT_ID" val="1670"/>
  <p:tag name="KSO_WM_UNIT_ID" val="custom40490379_1*a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  <p:tag name="KSO_WM_UNIT_PRESET_TEXT" val="单击此处&#10;添加文档标题"/>
</p:tagLst>
</file>

<file path=ppt/tags/tag377.xml><?xml version="1.0" encoding="utf-8"?>
<p:tagLst xmlns:p="http://schemas.openxmlformats.org/presentationml/2006/main">
  <p:tag name="KSO_WM_BEAUTIFY_FLAG" val="#wm#"/>
  <p:tag name="KSO_WM_SLIDE_CONTENT_ORIENTATION" val="left"/>
  <p:tag name="KSO_WM_SLIDE_HAS_MASK" val="0"/>
  <p:tag name="KSO_WM_SLIDE_ID" val="custom40490379_1"/>
  <p:tag name="KSO_WM_SLIDE_INDEX" val="1"/>
  <p:tag name="KSO_WM_SLIDE_ITEM_CNT" val="0"/>
  <p:tag name="KSO_WM_SLIDE_LAYOUT" val="a_f"/>
  <p:tag name="KSO_WM_SLIDE_LAYOUT_CNT" val="1_2"/>
  <p:tag name="KSO_WM_SLIDE_TYPE" val="title"/>
  <p:tag name="KSO_WM_TAG_VERSION" val="3.0"/>
  <p:tag name="KSO_WM_TEMPLATE_CATEGORY" val="custom"/>
  <p:tag name="KSO_WM_TEMPLATE_INDEX" val="40490379"/>
  <p:tag name="KSO_WM_TEMPLATE_MASTER_TYPE" val="0"/>
  <p:tag name="KSO_WM_TEMPLATE_SLIDE_ID" val="slide_d799d37ec7ee1a76"/>
  <p:tag name="KSO_WM_TEMPLATE_SUBCATEGORY" val="29"/>
  <p:tag name="KSO_WM_TEMPLATE_THUMBS_INDEX" val="1、9"/>
</p:tagLst>
</file>

<file path=ppt/tags/tag378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EXT_TYPE" val="1"/>
  <p:tag name="KSO_WM_UNIT_TYPE" val="b"/>
</p:tagLst>
</file>

<file path=ppt/tags/tag379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EXT_TYPE" val="1"/>
  <p:tag name="KSO_WM_UNIT_TYPE" val="a"/>
  <p:tag name="KSO_WM_LAYOUT_CHECK_HASH" val="84a2ea6691efab57c15e13b34366667d06be1999"/>
  <p:tag name="KSO_WM_NEWLAYOUT_GROUP_ID" val="layout_1-5"/>
  <p:tag name="KSO_WM_NEWLAYOUT_ID" val="slide_ba60fb0293b23fda"/>
</p:tagLst>
</file>

<file path=ppt/tags/tag38.xml><?xml version="1.0" encoding="utf-8"?>
<p:tagLst xmlns:p="http://schemas.openxmlformats.org/presentationml/2006/main">
  <p:tag name="KSO_WM_UNIT_ID" val="_6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38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SUBTYPE" val="d"/>
  <p:tag name="KSO_WM_UNIT_TYPE" val="l_h_i"/>
  <p:tag name="KSO_WM_UNIT_PRESET_TEXT" val="01"/>
  <p:tag name="KSO_WM_SLIDE_FIGMA_DIAGRAM" val="1"/>
</p:tagLst>
</file>

<file path=ppt/tags/tag381.xml><?xml version="1.0" encoding="utf-8"?>
<p:tagLst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SYNC_SLIDE_TEXT" val="1"/>
  <p:tag name="KSO_WM_UNIT_INDEX" val="1_1_2"/>
  <p:tag name="KSO_WM_UNIT_TYPE" val="l_h_i"/>
  <p:tag name="KSO_WM_UNIT_PRESET_TEXT" val=" "/>
  <p:tag name="KSO_WM_SLIDE_FIGMA_DIAGRAM" val="1"/>
</p:tagLst>
</file>

<file path=ppt/tags/tag38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  <p:tag name="KSO_WM_UNIT_PRESET_TEXT" val="单击此处添加项标题"/>
  <p:tag name="KSO_WM_SLIDE_FIGMA_DIAGRAM" val="1"/>
</p:tagLst>
</file>

<file path=ppt/tags/tag38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SUBTYPE" val="d"/>
  <p:tag name="KSO_WM_UNIT_TYPE" val="l_h_i"/>
  <p:tag name="KSO_WM_UNIT_PRESET_TEXT" val="02"/>
  <p:tag name="KSO_WM_SLIDE_FIGMA_DIAGRAM" val="1"/>
</p:tagLst>
</file>

<file path=ppt/tags/tag384.xml><?xml version="1.0" encoding="utf-8"?>
<p:tagLst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SYNC_SLIDE_TEXT" val="1"/>
  <p:tag name="KSO_WM_UNIT_INDEX" val="1_2_2"/>
  <p:tag name="KSO_WM_UNIT_TYPE" val="l_h_i"/>
  <p:tag name="KSO_WM_UNIT_PRESET_TEXT" val=" "/>
  <p:tag name="KSO_WM_SLIDE_FIGMA_DIAGRAM" val="1"/>
</p:tagLst>
</file>

<file path=ppt/tags/tag38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  <p:tag name="KSO_WM_UNIT_PRESET_TEXT" val="单击此处添加项标题"/>
  <p:tag name="KSO_WM_SLIDE_FIGMA_DIAGRAM" val="1"/>
</p:tagLst>
</file>

<file path=ppt/tags/tag38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SUBTYPE" val="d"/>
  <p:tag name="KSO_WM_UNIT_TYPE" val="l_h_i"/>
  <p:tag name="KSO_WM_UNIT_PRESET_TEXT" val="04"/>
  <p:tag name="KSO_WM_SLIDE_FIGMA_DIAGRAM" val="1"/>
</p:tagLst>
</file>

<file path=ppt/tags/tag387.xml><?xml version="1.0" encoding="utf-8"?>
<p:tagLst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SYNC_SLIDE_TEXT" val="1"/>
  <p:tag name="KSO_WM_UNIT_INDEX" val="1_4_2"/>
  <p:tag name="KSO_WM_UNIT_TYPE" val="l_h_i"/>
  <p:tag name="KSO_WM_UNIT_PRESET_TEXT" val=" "/>
  <p:tag name="KSO_WM_SLIDE_FIGMA_DIAGRAM" val="1"/>
</p:tagLst>
</file>

<file path=ppt/tags/tag38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a"/>
  <p:tag name="KSO_WM_UNIT_PRESET_TEXT" val="单击此处添加项标题"/>
  <p:tag name="KSO_WM_SLIDE_FIGMA_DIAGRAM" val="1"/>
</p:tagLst>
</file>

<file path=ppt/tags/tag38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SUBTYPE" val="d"/>
  <p:tag name="KSO_WM_UNIT_TYPE" val="l_h_i"/>
  <p:tag name="KSO_WM_UNIT_PRESET_TEXT" val="03"/>
  <p:tag name="KSO_WM_SLIDE_FIGMA_DIAGRAM" val="1"/>
</p:tagLst>
</file>

<file path=ppt/tags/tag39.xml><?xml version="1.0" encoding="utf-8"?>
<p:tagLst xmlns:p="http://schemas.openxmlformats.org/presentationml/2006/main">
  <p:tag name="KSO_WM_UNIT_ID" val="_6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390.xml><?xml version="1.0" encoding="utf-8"?>
<p:tagLst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SYNC_SLIDE_TEXT" val="1"/>
  <p:tag name="KSO_WM_UNIT_INDEX" val="1_3_2"/>
  <p:tag name="KSO_WM_UNIT_TYPE" val="l_h_i"/>
  <p:tag name="KSO_WM_UNIT_PRESET_TEXT" val=" "/>
  <p:tag name="KSO_WM_SLIDE_FIGMA_DIAGRAM" val="1"/>
</p:tagLst>
</file>

<file path=ppt/tags/tag39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  <p:tag name="KSO_WM_UNIT_PRESET_TEXT" val="单击此处添加项标题"/>
  <p:tag name="KSO_WM_SLIDE_FIGMA_DIAGRAM" val="1"/>
</p:tagLst>
</file>

<file path=ppt/tags/tag39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SUBTYPE" val="d"/>
  <p:tag name="KSO_WM_UNIT_TYPE" val="l_h_i"/>
  <p:tag name="KSO_WM_UNIT_PRESET_TEXT" val="03"/>
  <p:tag name="KSO_WM_SLIDE_FIGMA_DIAGRAM" val="1"/>
</p:tagLst>
</file>

<file path=ppt/tags/tag393.xml><?xml version="1.0" encoding="utf-8"?>
<p:tagLst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SYNC_SLIDE_TEXT" val="1"/>
  <p:tag name="KSO_WM_UNIT_INDEX" val="1_3_2"/>
  <p:tag name="KSO_WM_UNIT_TYPE" val="l_h_i"/>
  <p:tag name="KSO_WM_UNIT_PRESET_TEXT" val=" "/>
  <p:tag name="KSO_WM_SLIDE_FIGMA_DIAGRAM" val="1"/>
</p:tagLst>
</file>

<file path=ppt/tags/tag39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  <p:tag name="KSO_WM_UNIT_PRESET_TEXT" val="单击此处添加项标题"/>
  <p:tag name="KSO_WM_SLIDE_FIGMA_DIAGRAM" val="1"/>
</p:tagLst>
</file>

<file path=ppt/tags/tag395.xml><?xml version="1.0" encoding="utf-8"?>
<p:tagLst xmlns:p="http://schemas.openxmlformats.org/presentationml/2006/main">
  <p:tag name="KSO_WM_SLIDE_CONTENT_ORIENTATION" val=""/>
  <p:tag name="KSO_WM_SLIDE_HAS_MASK" val="0"/>
  <p:tag name="KSO_WM_SLIDE_ITEM_CNT" val="6"/>
  <p:tag name="KSO_WM_SLIDE_TYPE" val="contents"/>
  <p:tag name="KSO_WM_TEMPLATE_SUBCATEGORY" val="29"/>
  <p:tag name="KSO_WM_BEAUTIFY_FLAG" val="#wm#"/>
  <p:tag name="KSO_WM_TEMPLATE_FIGMA_ID" val="69796626297"/>
  <p:tag name="KSO_WM_TEMPLATE_SLIDE_ID" val="slide_ba60fb0293b23fda"/>
</p:tagLst>
</file>

<file path=ppt/tags/tag396.xml><?xml version="1.0" encoding="utf-8"?>
<p:tagLst xmlns:p="http://schemas.openxmlformats.org/presentationml/2006/main">
  <p:tag name="KSO_WM_UNIT_TYPE" val="a"/>
  <p:tag name="KSO_WM_BEAUTIFY_FLAG" val="#wm#"/>
  <p:tag name="KSO_WM_FIGMA_FLAG" val="#fgm#"/>
  <p:tag name="KSO_WM_UNIT_INDEX" val="1"/>
  <p:tag name="KSO_WM_UNIT_TEXT_TYPE" val="1"/>
  <p:tag name="KSO_WM_LAYOUT_CHECK_HASH" val="336e75c4b7c107cb6cac18a63e7083e8ba24c1d8"/>
  <p:tag name="KSO_WM_NEWLAYOUT_ID" val="1678"/>
  <p:tag name="KSO_WM_UNIT_ID" val="custom40490379_7*a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  <p:tag name="KSO_WM_UNIT_PRESET_TEXT" val="单击此处添加章节标题"/>
</p:tagLst>
</file>

<file path=ppt/tags/tag397.xml><?xml version="1.0" encoding="utf-8"?>
<p:tagLst xmlns:p="http://schemas.openxmlformats.org/presentationml/2006/main">
  <p:tag name="KSO_WM_UNIT_TYPE" val="e"/>
  <p:tag name="KSO_WM_BEAUTIFY_FLAG" val="#wm#"/>
  <p:tag name="KSO_WM_FIGMA_FLAG" val="#fgm#"/>
  <p:tag name="KSO_WM_UNIT_INDEX" val="1"/>
  <p:tag name="KSO_WM_UNIT_ID" val="custom40490379_7*e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  <p:tag name="KSO_WM_UNIT_PRESET_TEXT" val="01"/>
</p:tagLst>
</file>

<file path=ppt/tags/tag398.xml><?xml version="1.0" encoding="utf-8"?>
<p:tagLst xmlns:p="http://schemas.openxmlformats.org/presentationml/2006/main">
  <p:tag name="KSO_WM_BEAUTIFY_FLAG" val="#wm#"/>
  <p:tag name="KSO_WM_SLIDE_CONTENT_ORIENTATION" val="right"/>
  <p:tag name="KSO_WM_SLIDE_HAS_MASK" val="0"/>
  <p:tag name="KSO_WM_SLIDE_ID" val="custom40490379_7"/>
  <p:tag name="KSO_WM_SLIDE_INDEX" val="3"/>
  <p:tag name="KSO_WM_SLIDE_ITEM_CNT" val="0"/>
  <p:tag name="KSO_WM_SLIDE_LAYOUT" val="a_e"/>
  <p:tag name="KSO_WM_SLIDE_LAYOUT_CNT" val="1_1"/>
  <p:tag name="KSO_WM_SLIDE_TYPE" val="sectionTitle"/>
  <p:tag name="KSO_WM_TAG_VERSION" val="3.0"/>
  <p:tag name="KSO_WM_TEMPLATE_CATEGORY" val="custom"/>
  <p:tag name="KSO_WM_TEMPLATE_INDEX" val="40490379"/>
  <p:tag name="KSO_WM_TEMPLATE_MASTER_TYPE" val="0"/>
  <p:tag name="KSO_WM_TEMPLATE_SLIDE_ID" val="slide_d635315789958f2d"/>
  <p:tag name="KSO_WM_TEMPLATE_SUBCATEGORY" val="29"/>
</p:tagLst>
</file>

<file path=ppt/tags/tag399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4b44f7ba69431683ed0fc3a11bda005c4a9b0e99"/>
  <p:tag name="KSO_WM_NEWLAYOUT_GROUP_ID" val="layout_26"/>
  <p:tag name="KSO_WM_NEWLAYOUT_ID" val="slide_1711a7a49ad709ad"/>
  <p:tag name="KSO_WM_UNIT_PRESET_TEXT" val="单击此处添加标题"/>
</p:tagLst>
</file>

<file path=ppt/tags/tag4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40.xml><?xml version="1.0" encoding="utf-8"?>
<p:tagLst xmlns:p="http://schemas.openxmlformats.org/presentationml/2006/main">
  <p:tag name="KSO_WM_UNIT_ID" val="_6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400.xml><?xml version="1.0" encoding="utf-8"?>
<p:tagLst xmlns:p="http://schemas.openxmlformats.org/presentationml/2006/main">
  <p:tag name="KSO_WM_SLIDE_CONTENT_ORIENTATION" val=""/>
  <p:tag name="KSO_WM_SLIDE_HAS_MASK" val="0"/>
  <p:tag name="KSO_WM_SLIDE_ITEM_CNT" val="2"/>
  <p:tag name="KSO_WM_SLIDE_TYPE" val="text"/>
  <p:tag name="KSO_WM_TEMPLATE_SUBCATEGORY" val="29"/>
  <p:tag name="KSO_WM_BEAUTIFY_FLAG" val="#wm#"/>
  <p:tag name="KSO_WM_TEMPLATE_FIGMA_ID" val="69796626297"/>
  <p:tag name="KSO_WM_TEMPLATE_SLIDE_ID" val="slide_1711a7a49ad709ad"/>
</p:tagLst>
</file>

<file path=ppt/tags/tag401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4b44f7ba69431683ed0fc3a11bda005c4a9b0e99"/>
  <p:tag name="KSO_WM_NEWLAYOUT_GROUP_ID" val="layout_26"/>
  <p:tag name="KSO_WM_NEWLAYOUT_ID" val="slide_1711a7a49ad709ad"/>
  <p:tag name="KSO_WM_UNIT_PRESET_TEXT" val="单击此处添加标题"/>
</p:tagLst>
</file>

<file path=ppt/tags/tag402.xml><?xml version="1.0" encoding="utf-8"?>
<p:tagLst xmlns:p="http://schemas.openxmlformats.org/presentationml/2006/main">
  <p:tag name="KSO_WM_SLIDE_CONTENT_ORIENTATION" val=""/>
  <p:tag name="KSO_WM_SLIDE_HAS_MASK" val="0"/>
  <p:tag name="KSO_WM_SLIDE_ITEM_CNT" val="2"/>
  <p:tag name="KSO_WM_SLIDE_TYPE" val="text"/>
  <p:tag name="KSO_WM_TEMPLATE_SUBCATEGORY" val="29"/>
  <p:tag name="KSO_WM_BEAUTIFY_FLAG" val="#wm#"/>
  <p:tag name="KSO_WM_TEMPLATE_FIGMA_ID" val="69796626297"/>
  <p:tag name="KSO_WM_TEMPLATE_SLIDE_ID" val="slide_1711a7a49ad709ad"/>
</p:tagLst>
</file>

<file path=ppt/tags/tag403.xml><?xml version="1.0" encoding="utf-8"?>
<p:tagLst xmlns:p="http://schemas.openxmlformats.org/presentationml/2006/main">
  <p:tag name="KSO_WM_UNIT_TYPE" val="a"/>
  <p:tag name="KSO_WM_BEAUTIFY_FLAG" val="#wm#"/>
  <p:tag name="KSO_WM_FIGMA_FLAG" val="#fgm#"/>
  <p:tag name="KSO_WM_UNIT_INDEX" val="1"/>
  <p:tag name="KSO_WM_UNIT_TEXT_TYPE" val="1"/>
  <p:tag name="KSO_WM_LAYOUT_CHECK_HASH" val="336e75c4b7c107cb6cac18a63e7083e8ba24c1d8"/>
  <p:tag name="KSO_WM_NEWLAYOUT_ID" val="1678"/>
  <p:tag name="KSO_WM_UNIT_ID" val="custom40490379_7*a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  <p:tag name="KSO_WM_UNIT_PRESET_TEXT" val="单击此处添加章节标题"/>
</p:tagLst>
</file>

<file path=ppt/tags/tag404.xml><?xml version="1.0" encoding="utf-8"?>
<p:tagLst xmlns:p="http://schemas.openxmlformats.org/presentationml/2006/main">
  <p:tag name="KSO_WM_UNIT_TYPE" val="e"/>
  <p:tag name="KSO_WM_BEAUTIFY_FLAG" val="#wm#"/>
  <p:tag name="KSO_WM_FIGMA_FLAG" val="#fgm#"/>
  <p:tag name="KSO_WM_UNIT_INDEX" val="1"/>
  <p:tag name="KSO_WM_UNIT_ID" val="custom40490379_7*e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  <p:tag name="KSO_WM_UNIT_PRESET_TEXT" val="01"/>
</p:tagLst>
</file>

<file path=ppt/tags/tag405.xml><?xml version="1.0" encoding="utf-8"?>
<p:tagLst xmlns:p="http://schemas.openxmlformats.org/presentationml/2006/main">
  <p:tag name="KSO_WM_BEAUTIFY_FLAG" val="#wm#"/>
  <p:tag name="KSO_WM_SLIDE_CONTENT_ORIENTATION" val="right"/>
  <p:tag name="KSO_WM_SLIDE_HAS_MASK" val="0"/>
  <p:tag name="KSO_WM_SLIDE_ID" val="custom40490379_7"/>
  <p:tag name="KSO_WM_SLIDE_INDEX" val="3"/>
  <p:tag name="KSO_WM_SLIDE_ITEM_CNT" val="0"/>
  <p:tag name="KSO_WM_SLIDE_LAYOUT" val="a_e"/>
  <p:tag name="KSO_WM_SLIDE_LAYOUT_CNT" val="1_1"/>
  <p:tag name="KSO_WM_SLIDE_TYPE" val="sectionTitle"/>
  <p:tag name="KSO_WM_TAG_VERSION" val="3.0"/>
  <p:tag name="KSO_WM_TEMPLATE_CATEGORY" val="custom"/>
  <p:tag name="KSO_WM_TEMPLATE_INDEX" val="40490379"/>
  <p:tag name="KSO_WM_TEMPLATE_MASTER_TYPE" val="0"/>
  <p:tag name="KSO_WM_TEMPLATE_SLIDE_ID" val="slide_d635315789958f2d"/>
  <p:tag name="KSO_WM_TEMPLATE_SUBCATEGORY" val="29"/>
</p:tagLst>
</file>

<file path=ppt/tags/tag406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f1f888b800c6a97d4afdd79161f5cefcc3d74749"/>
  <p:tag name="KSO_WM_NEWLAYOUT_GROUP_ID" val="layout_10003"/>
  <p:tag name="KSO_WM_NEWLAYOUT_ID" val="slide_8cce582f37f77cb5"/>
  <p:tag name="KSO_WM_UNIT_PRESET_TEXT" val="单击此处添加标题"/>
</p:tagLst>
</file>

<file path=ppt/tags/tag40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  <p:tag name="KSO_WM_UNIT_PRESET_TEXT" val="单击此处添加项标题"/>
</p:tagLst>
</file>

<file path=ppt/tags/tag408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_1"/>
  <p:tag name="KSO_WM_UNIT_TYPE" val="l_h_i"/>
  <p:tag name="KSO_WM_UNIT_PRESET_TEXT" val=" "/>
</p:tagLst>
</file>

<file path=ppt/tags/tag40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项正文"/>
</p:tagLst>
</file>

<file path=ppt/tags/tag41.xml><?xml version="1.0" encoding="utf-8"?>
<p:tagLst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7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41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  <p:tag name="KSO_WM_UNIT_PRESET_TEXT" val="单击此处添加项正文"/>
</p:tagLst>
</file>

<file path=ppt/tags/tag41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项正文"/>
</p:tagLst>
</file>

<file path=ppt/tags/tag412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_1"/>
  <p:tag name="KSO_WM_UNIT_TYPE" val="l_h_i"/>
  <p:tag name="KSO_WM_UNIT_PRESET_TEXT" val=" "/>
</p:tagLst>
</file>

<file path=ppt/tags/tag413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_1"/>
  <p:tag name="KSO_WM_UNIT_TYPE" val="l_h_i"/>
  <p:tag name="KSO_WM_UNIT_PRESET_TEXT" val=" "/>
</p:tagLst>
</file>

<file path=ppt/tags/tag41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  <p:tag name="KSO_WM_UNIT_PRESET_TEXT" val="单击此处添加项标题"/>
</p:tagLst>
</file>

<file path=ppt/tags/tag41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  <p:tag name="KSO_WM_UNIT_PRESET_TEXT" val="单击此处添加项标题"/>
</p:tagLst>
</file>

<file path=ppt/tags/tag41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项正文"/>
</p:tagLst>
</file>

<file path=ppt/tags/tag41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  <p:tag name="KSO_WM_UNIT_PRESET_TEXT" val="单击此处添加项正文"/>
</p:tagLst>
</file>

<file path=ppt/tags/tag41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项正文"/>
</p:tagLst>
</file>

<file path=ppt/tags/tag419.xml><?xml version="1.0" encoding="utf-8"?>
<p:tagLst xmlns:p="http://schemas.openxmlformats.org/presentationml/2006/main">
  <p:tag name="KSO_WM_SLIDE_CONTENT_ORIENTATION" val=""/>
  <p:tag name="KSO_WM_SLIDE_HAS_MASK" val="0"/>
  <p:tag name="KSO_WM_SLIDE_ITEM_CNT" val="3"/>
  <p:tag name="KSO_WM_SLIDE_TYPE" val="text"/>
  <p:tag name="KSO_WM_TEMPLATE_SUBCATEGORY" val="29"/>
  <p:tag name="KSO_WM_BEAUTIFY_FLAG" val="#wm#"/>
  <p:tag name="KSO_WM_TEMPLATE_FIGMA_ID" val="69796626297"/>
  <p:tag name="KSO_WM_TEMPLATE_SLIDE_ID" val="slide_8cce582f37f77cb5"/>
</p:tagLst>
</file>

<file path=ppt/tags/tag42.xml><?xml version="1.0" encoding="utf-8"?>
<p:tagLst xmlns:p="http://schemas.openxmlformats.org/presentationml/2006/main">
  <p:tag name="KSO_WM_UNIT_ID" val="_7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420.xml><?xml version="1.0" encoding="utf-8"?>
<p:tagLst xmlns:p="http://schemas.openxmlformats.org/presentationml/2006/main">
  <p:tag name="KSO_WM_UNIT_TYPE" val="a"/>
  <p:tag name="KSO_WM_BEAUTIFY_FLAG" val="#wm#"/>
  <p:tag name="KSO_WM_FIGMA_FLAG" val="#fgm#"/>
  <p:tag name="KSO_WM_UNIT_INDEX" val="1"/>
  <p:tag name="KSO_WM_UNIT_TEXT_TYPE" val="1"/>
  <p:tag name="KSO_WM_LAYOUT_CHECK_HASH" val="336e75c4b7c107cb6cac18a63e7083e8ba24c1d8"/>
  <p:tag name="KSO_WM_NEWLAYOUT_ID" val="1678"/>
  <p:tag name="KSO_WM_UNIT_ID" val="custom40490379_7*a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  <p:tag name="KSO_WM_UNIT_PRESET_TEXT" val="单击此处添加章节标题"/>
</p:tagLst>
</file>

<file path=ppt/tags/tag421.xml><?xml version="1.0" encoding="utf-8"?>
<p:tagLst xmlns:p="http://schemas.openxmlformats.org/presentationml/2006/main">
  <p:tag name="KSO_WM_UNIT_TYPE" val="e"/>
  <p:tag name="KSO_WM_BEAUTIFY_FLAG" val="#wm#"/>
  <p:tag name="KSO_WM_FIGMA_FLAG" val="#fgm#"/>
  <p:tag name="KSO_WM_UNIT_INDEX" val="1"/>
  <p:tag name="KSO_WM_UNIT_ID" val="custom40490379_7*e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  <p:tag name="KSO_WM_UNIT_PRESET_TEXT" val="01"/>
</p:tagLst>
</file>

<file path=ppt/tags/tag422.xml><?xml version="1.0" encoding="utf-8"?>
<p:tagLst xmlns:p="http://schemas.openxmlformats.org/presentationml/2006/main">
  <p:tag name="KSO_WM_BEAUTIFY_FLAG" val="#wm#"/>
  <p:tag name="KSO_WM_SLIDE_CONTENT_ORIENTATION" val="right"/>
  <p:tag name="KSO_WM_SLIDE_HAS_MASK" val="0"/>
  <p:tag name="KSO_WM_SLIDE_ID" val="custom40490379_7"/>
  <p:tag name="KSO_WM_SLIDE_INDEX" val="3"/>
  <p:tag name="KSO_WM_SLIDE_ITEM_CNT" val="0"/>
  <p:tag name="KSO_WM_SLIDE_LAYOUT" val="a_e"/>
  <p:tag name="KSO_WM_SLIDE_LAYOUT_CNT" val="1_1"/>
  <p:tag name="KSO_WM_SLIDE_TYPE" val="sectionTitle"/>
  <p:tag name="KSO_WM_TAG_VERSION" val="3.0"/>
  <p:tag name="KSO_WM_TEMPLATE_CATEGORY" val="custom"/>
  <p:tag name="KSO_WM_TEMPLATE_INDEX" val="40490379"/>
  <p:tag name="KSO_WM_TEMPLATE_MASTER_TYPE" val="0"/>
  <p:tag name="KSO_WM_TEMPLATE_SLIDE_ID" val="slide_d635315789958f2d"/>
  <p:tag name="KSO_WM_TEMPLATE_SUBCATEGORY" val="29"/>
</p:tagLst>
</file>

<file path=ppt/tags/tag423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e366c9a879230df0e785c399314cf1fdb2d5a1d1"/>
  <p:tag name="KSO_WM_NEWLAYOUT_GROUP_ID" val="layout_30"/>
  <p:tag name="KSO_WM_NEWLAYOUT_ID" val="slide_b85ad00453087974"/>
  <p:tag name="KSO_WM_UNIT_PRESET_TEXT" val="单击此处添加标题"/>
</p:tagLst>
</file>

<file path=ppt/tags/tag424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  <p:tag name="MH_PIC_SOURCE_TYPE" val="generate_slide_ai*{&quot;id&quot;:&quot;https://sjzg-images.ks3-cn-beijing-internal.ksyun.com/tim_gen_images/doubao_gen/286e46aea9a5a7625569be7c79ea12e5_0.png?Expires=1766564756\u0026AWSAccessKeyId=AKLTHzmNYxS86KQFnb2pvxtA\u0026Signature=nEGRRfZSTCU7xuOw5KHA6qlOd%2F0%3D&quot;,&quot;product_name&quot;:&quot;wps-wpp-mac&quot;,&quot;intention_code&quot;:&quot;wps_wpp_generate_theme_pay&quot;}*auto_cache_hit_ai_v2.2.0_ONLINE*1766478351999_46d720_31d853a64b30-slide-7"/>
</p:tagLst>
</file>

<file path=ppt/tags/tag425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1_1"/>
  <p:tag name="KSO_WM_UNIT_TYPE" val="l_h_i"/>
  <p:tag name="KSO_WM_UNIT_PRESET_TEXT" val=" "/>
</p:tagLst>
</file>

<file path=ppt/tags/tag42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  <p:tag name="KSO_WM_UNIT_PRESET_TEXT" val="单击此处添加项标题"/>
</p:tagLst>
</file>

<file path=ppt/tags/tag42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项正文"/>
</p:tagLst>
</file>

<file path=ppt/tags/tag428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2_1"/>
  <p:tag name="KSO_WM_UNIT_TYPE" val="l_h_i"/>
  <p:tag name="KSO_WM_UNIT_PRESET_TEXT" val=" "/>
</p:tagLst>
</file>

<file path=ppt/tags/tag42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  <p:tag name="KSO_WM_UNIT_PRESET_TEXT" val="单击此处添加项标题"/>
</p:tagLst>
</file>

<file path=ppt/tags/tag43.xml><?xml version="1.0" encoding="utf-8"?>
<p:tagLst xmlns:p="http://schemas.openxmlformats.org/presentationml/2006/main">
  <p:tag name="KSO_WM_UNIT_ID" val="_7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43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  <p:tag name="KSO_WM_UNIT_PRESET_TEXT" val="单击此处添加项正文"/>
</p:tagLst>
</file>

<file path=ppt/tags/tag431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3_1"/>
  <p:tag name="KSO_WM_UNIT_TYPE" val="l_h_i"/>
  <p:tag name="KSO_WM_UNIT_PRESET_TEXT" val=" "/>
</p:tagLst>
</file>

<file path=ppt/tags/tag43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  <p:tag name="KSO_WM_UNIT_PRESET_TEXT" val="单击此处添加项标题"/>
</p:tagLst>
</file>

<file path=ppt/tags/tag43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  <p:tag name="KSO_WM_UNIT_PRESET_TEXT" val="单击此处添加项正文"/>
</p:tagLst>
</file>

<file path=ppt/tags/tag434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3_1"/>
  <p:tag name="KSO_WM_UNIT_TYPE" val="l_h_i"/>
  <p:tag name="KSO_WM_UNIT_PRESET_TEXT" val=" "/>
</p:tagLst>
</file>

<file path=ppt/tags/tag43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  <p:tag name="KSO_WM_UNIT_PRESET_TEXT" val="单击此处添加项标题"/>
</p:tagLst>
</file>

<file path=ppt/tags/tag43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  <p:tag name="KSO_WM_UNIT_PRESET_TEXT" val="单击此处添加项正文"/>
</p:tagLst>
</file>

<file path=ppt/tags/tag437.xml><?xml version="1.0" encoding="utf-8"?>
<p:tagLst xmlns:p="http://schemas.openxmlformats.org/presentationml/2006/main">
  <p:tag name="KSO_WM_SLIDE_CONTENT_ORIENTATION" val=""/>
  <p:tag name="KSO_WM_SLIDE_HAS_MASK" val="0"/>
  <p:tag name="KSO_WM_SLIDE_ITEM_CNT" val="3"/>
  <p:tag name="KSO_WM_SLIDE_TYPE" val="text"/>
  <p:tag name="KSO_WM_TEMPLATE_SUBCATEGORY" val="29"/>
  <p:tag name="KSO_WM_BEAUTIFY_FLAG" val="#wm#"/>
  <p:tag name="KSO_WM_TEMPLATE_FIGMA_ID" val="69796626297"/>
  <p:tag name="KSO_WM_TEMPLATE_SLIDE_ID" val="slide_b85ad00453087974"/>
</p:tagLst>
</file>

<file path=ppt/tags/tag438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e78fefa64b2c1ffafb6f47bf75158852044f2376"/>
  <p:tag name="KSO_WM_NEWLAYOUT_GROUP_ID" val="layout_6"/>
  <p:tag name="KSO_WM_NEWLAYOUT_ID" val="slide_a9b8dd85d7f4ac41"/>
  <p:tag name="KSO_WM_UNIT_PRESET_TEXT" val="单击此处添加标题"/>
</p:tagLst>
</file>

<file path=ppt/tags/tag439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e78fefa64b2c1ffafb6f47bf75158852044f2376"/>
  <p:tag name="KSO_WM_NEWLAYOUT_GROUP_ID" val="layout_6"/>
  <p:tag name="KSO_WM_NEWLAYOUT_ID" val="slide_a9b8dd85d7f4ac41"/>
  <p:tag name="KSO_WM_UNIT_PRESET_TEXT" val="单击此处添加标题"/>
</p:tagLst>
</file>

<file path=ppt/tags/tag44.xml><?xml version="1.0" encoding="utf-8"?>
<p:tagLst xmlns:p="http://schemas.openxmlformats.org/presentationml/2006/main">
  <p:tag name="KSO_WM_UNIT_ID" val="_7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440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1_1"/>
  <p:tag name="KSO_WM_UNIT_TYPE" val="l_h_i"/>
  <p:tag name="KSO_WM_UNIT_PRESET_TEXT" val=" "/>
</p:tagLst>
</file>

<file path=ppt/tags/tag44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  <p:tag name="KSO_WM_UNIT_PRESET_TEXT" val="单击此处添加项标题"/>
</p:tagLst>
</file>

<file path=ppt/tags/tag44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项正文"/>
</p:tagLst>
</file>

<file path=ppt/tags/tag443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2_1"/>
  <p:tag name="KSO_WM_UNIT_TYPE" val="l_h_i"/>
  <p:tag name="KSO_WM_UNIT_PRESET_TEXT" val=" "/>
</p:tagLst>
</file>

<file path=ppt/tags/tag44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  <p:tag name="KSO_WM_UNIT_PRESET_TEXT" val="单击此处添加项标题"/>
</p:tagLst>
</file>

<file path=ppt/tags/tag44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  <p:tag name="KSO_WM_UNIT_PRESET_TEXT" val="单击此处添加项正文"/>
</p:tagLst>
</file>

<file path=ppt/tags/tag446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3_1"/>
  <p:tag name="KSO_WM_UNIT_TYPE" val="l_h_i"/>
  <p:tag name="KSO_WM_UNIT_PRESET_TEXT" val=" "/>
</p:tagLst>
</file>

<file path=ppt/tags/tag44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  <p:tag name="KSO_WM_UNIT_PRESET_TEXT" val="单击此处添加项标题"/>
</p:tagLst>
</file>

<file path=ppt/tags/tag44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  <p:tag name="KSO_WM_UNIT_PRESET_TEXT" val="单击此处添加项正文"/>
</p:tagLst>
</file>

<file path=ppt/tags/tag449.xml><?xml version="1.0" encoding="utf-8"?>
<p:tagLst xmlns:p="http://schemas.openxmlformats.org/presentationml/2006/main">
  <p:tag name="KSO_WM_SLIDE_CONTENT_ORIENTATION" val=""/>
  <p:tag name="KSO_WM_SLIDE_HAS_MASK" val="0"/>
  <p:tag name="KSO_WM_SLIDE_ITEM_CNT" val="3"/>
  <p:tag name="KSO_WM_SLIDE_TYPE" val="text"/>
  <p:tag name="KSO_WM_TEMPLATE_SUBCATEGORY" val="29"/>
  <p:tag name="KSO_WM_BEAUTIFY_FLAG" val="#wm#"/>
  <p:tag name="KSO_WM_TEMPLATE_FIGMA_ID" val="69796626297"/>
  <p:tag name="KSO_WM_TEMPLATE_SLIDE_ID" val="slide_a9b8dd85d7f4ac41"/>
</p:tagLst>
</file>

<file path=ppt/tags/tag45.xml><?xml version="1.0" encoding="utf-8"?>
<p:tagLst xmlns:p="http://schemas.openxmlformats.org/presentationml/2006/main">
  <p:tag name="KSO_WM_UNIT_TYPE" val="b"/>
  <p:tag name="KSO_WM_UNIT_INDEX" val="1"/>
  <p:tag name="KSO_WM_BEAUTIFY_FLAG" val="#wm#"/>
  <p:tag name="KSO_WM_TAG_VERSION" val="3.0"/>
  <p:tag name="KSO_WM_UNIT_PRESET_TEXT" val="单击此处编辑副标题"/>
  <p:tag name="KSO_WM_UNIT_ID" val="_8*b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TEMPLATE_INDEX" val="40490379"/>
  <p:tag name="KSO_WM_TEMPLATE_CATEGORY" val="custom"/>
</p:tagLst>
</file>

<file path=ppt/tags/tag450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456a637bfca45ba7470e3a3b45fec718d53f6217"/>
  <p:tag name="KSO_WM_NEWLAYOUT_GROUP_ID" val="layout_32"/>
  <p:tag name="KSO_WM_NEWLAYOUT_ID" val="slide_c5ffa415428627e2"/>
  <p:tag name="KSO_WM_UNIT_PRESET_TEXT" val="单击此处添加标题"/>
</p:tagLst>
</file>

<file path=ppt/tags/tag451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_1"/>
  <p:tag name="KSO_WM_UNIT_TYPE" val="l_h_i"/>
  <p:tag name="KSO_WM_UNIT_PRESET_TEXT" val=" "/>
</p:tagLst>
</file>

<file path=ppt/tags/tag452.xml><?xml version="1.0" encoding="utf-8"?>
<p:tagLst xmlns:p="http://schemas.openxmlformats.org/presentationml/2006/main">
  <p:tag name="KSO_WM_FIGMA_DECORATION_INDEX" val="16"/>
  <p:tag name="$PH_EXT" val="2"/>
  <p:tag name="KSO_WM_BEAUTIFY_FLAG" val="#fgm#"/>
  <p:tag name="KSO_WM_DIAGRAM_GROUP_CODE" val="1"/>
  <p:tag name="KSO_WM_FIGMA_FLAG" val="#fgm#"/>
  <p:tag name="KSO_WM_SYNC_SLIDE_TEXT" val="1"/>
  <p:tag name="KSO_WM_UNIT_INDEX" val="1_1_2"/>
  <p:tag name="KSO_WM_UNIT_TYPE" val="l_h_i"/>
  <p:tag name="KSO_WM_UNIT_PRESET_TEXT" val=" "/>
</p:tagLst>
</file>

<file path=ppt/tags/tag453.xml><?xml version="1.0" encoding="utf-8"?>
<p:tagLst xmlns:p="http://schemas.openxmlformats.org/presentationml/2006/main">
  <p:tag name="KSO_WM_FIGMA_DECORATION_INDEX" val="7"/>
  <p:tag name="$PH_EXT" val="1"/>
  <p:tag name="KSO_WM_BEAUTIFY_FLAG" val="#fgm#"/>
  <p:tag name="KSO_WM_DIAGRAM_GROUP_CODE" val="1"/>
  <p:tag name="KSO_WM_FIGMA_FLAG" val="#fgm#"/>
  <p:tag name="KSO_WM_UNIT_INDEX" val="1_1_1"/>
  <p:tag name="KSO_WM_UNIT_TYPE" val="l_h_x"/>
</p:tagLst>
</file>

<file path=ppt/tags/tag45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  <p:tag name="KSO_WM_UNIT_PRESET_TEXT" val="项标题"/>
</p:tagLst>
</file>

<file path=ppt/tags/tag45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项正文"/>
</p:tagLst>
</file>

<file path=ppt/tags/tag456.xml><?xml version="1.0" encoding="utf-8"?>
<p:tagLst xmlns:p="http://schemas.openxmlformats.org/presentationml/2006/main">
  <p:tag name="KSO_WM_FIGMA_DECORATION_INDEX" val="17"/>
  <p:tag name="$PH_EXT" val="2"/>
  <p:tag name="KSO_WM_BEAUTIFY_FLAG" val="#fgm#"/>
  <p:tag name="KSO_WM_DIAGRAM_GROUP_CODE" val="1"/>
  <p:tag name="KSO_WM_FIGMA_FLAG" val="#fgm#"/>
  <p:tag name="KSO_WM_SYNC_SLIDE_TEXT" val="1"/>
  <p:tag name="KSO_WM_UNIT_INDEX" val="1_2_1"/>
  <p:tag name="KSO_WM_UNIT_TYPE" val="l_h_i"/>
  <p:tag name="KSO_WM_UNIT_PRESET_TEXT" val=" "/>
</p:tagLst>
</file>

<file path=ppt/tags/tag457.xml><?xml version="1.0" encoding="utf-8"?>
<p:tagLst xmlns:p="http://schemas.openxmlformats.org/presentationml/2006/main">
  <p:tag name="KSO_WM_FIGMA_DECORATION_INDEX" val="15"/>
  <p:tag name="$PH_EXT" val="2"/>
  <p:tag name="KSO_WM_BEAUTIFY_FLAG" val="#fgm#"/>
  <p:tag name="KSO_WM_DIAGRAM_GROUP_CODE" val="1"/>
  <p:tag name="KSO_WM_FIGMA_FLAG" val="#fgm#"/>
  <p:tag name="KSO_WM_SYNC_SLIDE_TEXT" val="1"/>
  <p:tag name="KSO_WM_UNIT_INDEX" val="1_2_2"/>
  <p:tag name="KSO_WM_UNIT_TYPE" val="l_h_i"/>
  <p:tag name="KSO_WM_UNIT_PRESET_TEXT" val=" "/>
</p:tagLst>
</file>

<file path=ppt/tags/tag458.xml><?xml version="1.0" encoding="utf-8"?>
<p:tagLst xmlns:p="http://schemas.openxmlformats.org/presentationml/2006/main">
  <p:tag name="KSO_WM_FIGMA_DECORATION_INDEX" val="2"/>
  <p:tag name="$PH_EXT" val="1"/>
  <p:tag name="KSO_WM_BEAUTIFY_FLAG" val="#fgm#"/>
  <p:tag name="KSO_WM_DIAGRAM_GROUP_CODE" val="1"/>
  <p:tag name="KSO_WM_FIGMA_FLAG" val="#fgm#"/>
  <p:tag name="KSO_WM_UNIT_INDEX" val="1_2_1"/>
  <p:tag name="KSO_WM_UNIT_TYPE" val="l_h_x"/>
</p:tagLst>
</file>

<file path=ppt/tags/tag45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  <p:tag name="KSO_WM_UNIT_PRESET_TEXT" val="项标题"/>
</p:tagLst>
</file>

<file path=ppt/tags/tag46.xml><?xml version="1.0" encoding="utf-8"?>
<p:tagLst xmlns:p="http://schemas.openxmlformats.org/presentationml/2006/main">
  <p:tag name="KSO_WM_UNIT_ID" val="_8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46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  <p:tag name="KSO_WM_UNIT_PRESET_TEXT" val="单击此处添加项正文"/>
</p:tagLst>
</file>

<file path=ppt/tags/tag461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3_1"/>
  <p:tag name="KSO_WM_UNIT_TYPE" val="l_h_i"/>
  <p:tag name="KSO_WM_UNIT_PRESET_TEXT" val=" "/>
</p:tagLst>
</file>

<file path=ppt/tags/tag462.xml><?xml version="1.0" encoding="utf-8"?>
<p:tagLst xmlns:p="http://schemas.openxmlformats.org/presentationml/2006/main">
  <p:tag name="KSO_WM_FIGMA_DECORATION_INDEX" val="16"/>
  <p:tag name="$PH_EXT" val="2"/>
  <p:tag name="KSO_WM_BEAUTIFY_FLAG" val="#fgm#"/>
  <p:tag name="KSO_WM_DIAGRAM_GROUP_CODE" val="1"/>
  <p:tag name="KSO_WM_FIGMA_FLAG" val="#fgm#"/>
  <p:tag name="KSO_WM_SYNC_SLIDE_TEXT" val="1"/>
  <p:tag name="KSO_WM_UNIT_INDEX" val="1_3_2"/>
  <p:tag name="KSO_WM_UNIT_TYPE" val="l_h_i"/>
  <p:tag name="KSO_WM_UNIT_PRESET_TEXT" val=" "/>
</p:tagLst>
</file>

<file path=ppt/tags/tag463.xml><?xml version="1.0" encoding="utf-8"?>
<p:tagLst xmlns:p="http://schemas.openxmlformats.org/presentationml/2006/main">
  <p:tag name="KSO_WM_FIGMA_DECORATION_INDEX" val="9"/>
  <p:tag name="$PH_EXT" val="1"/>
  <p:tag name="KSO_WM_BEAUTIFY_FLAG" val="#fgm#"/>
  <p:tag name="KSO_WM_DIAGRAM_GROUP_CODE" val="1"/>
  <p:tag name="KSO_WM_FIGMA_FLAG" val="#fgm#"/>
  <p:tag name="KSO_WM_UNIT_INDEX" val="1_3_1"/>
  <p:tag name="KSO_WM_UNIT_TYPE" val="l_h_x"/>
</p:tagLst>
</file>

<file path=ppt/tags/tag46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  <p:tag name="KSO_WM_UNIT_PRESET_TEXT" val="项标题"/>
</p:tagLst>
</file>

<file path=ppt/tags/tag46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  <p:tag name="KSO_WM_UNIT_PRESET_TEXT" val="单击此处添加项正文"/>
</p:tagLst>
</file>

<file path=ppt/tags/tag466.xml><?xml version="1.0" encoding="utf-8"?>
<p:tagLst xmlns:p="http://schemas.openxmlformats.org/presentationml/2006/main">
  <p:tag name="KSO_WM_SLIDE_CONTENT_ORIENTATION" val=""/>
  <p:tag name="KSO_WM_SLIDE_HAS_MASK" val="0"/>
  <p:tag name="KSO_WM_SLIDE_ITEM_CNT" val="3"/>
  <p:tag name="KSO_WM_SLIDE_TYPE" val="text"/>
  <p:tag name="KSO_WM_TEMPLATE_SUBCATEGORY" val="29"/>
  <p:tag name="KSO_WM_BEAUTIFY_FLAG" val="#wm#"/>
  <p:tag name="KSO_WM_TEMPLATE_FIGMA_ID" val="69796626297"/>
  <p:tag name="KSO_WM_TEMPLATE_SLIDE_ID" val="slide_c5ffa415428627e2"/>
</p:tagLst>
</file>

<file path=ppt/tags/tag467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51e811831f33dac5b1d52b95e0e9a6a285b80437"/>
  <p:tag name="KSO_WM_NEWLAYOUT_ID" val="slide_3a8d68c4cb9e2e1d"/>
</p:tagLst>
</file>

<file path=ppt/tags/tag46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SYNC_SLIDE_TEXT" val="1"/>
  <p:tag name="KSO_WM_UNIT_INDEX" val="1_1_2"/>
  <p:tag name="KSO_WM_UNIT_SUBTYPE" val="d"/>
  <p:tag name="KSO_WM_UNIT_TYPE" val="l_h_i"/>
</p:tagLst>
</file>

<file path=ppt/tags/tag46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47.xml><?xml version="1.0" encoding="utf-8"?>
<p:tagLst xmlns:p="http://schemas.openxmlformats.org/presentationml/2006/main">
  <p:tag name="KSO_WM_UNIT_ID" val="_8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47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47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SYNC_SLIDE_TEXT" val="1"/>
  <p:tag name="KSO_WM_UNIT_INDEX" val="1_2_2"/>
  <p:tag name="KSO_WM_UNIT_SUBTYPE" val="d"/>
  <p:tag name="KSO_WM_UNIT_TYPE" val="l_h_i"/>
</p:tagLst>
</file>

<file path=ppt/tags/tag47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47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47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SYNC_SLIDE_TEXT" val="1"/>
  <p:tag name="KSO_WM_UNIT_INDEX" val="1_3_2"/>
  <p:tag name="KSO_WM_UNIT_SUBTYPE" val="d"/>
  <p:tag name="KSO_WM_UNIT_TYPE" val="l_h_i"/>
</p:tagLst>
</file>

<file path=ppt/tags/tag47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47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477.xml><?xml version="1.0" encoding="utf-8"?>
<p:tagLst xmlns:p="http://schemas.openxmlformats.org/presentationml/2006/main">
  <p:tag name="KSO_WM_SLIDE_CONTENT_ORIENTATION" val=""/>
  <p:tag name="KSO_WM_SLIDE_HAS_MASK" val="0"/>
  <p:tag name="KSO_WM_SLIDE_ITEM_CNT" val="3"/>
  <p:tag name="KSO_WM_SLIDE_TYPE" val="text"/>
  <p:tag name="KSO_WM_TEMPLATE_SUBCATEGORY" val="29"/>
  <p:tag name="KSO_WM_BEAUTIFY_FLAG" val="#wm#"/>
  <p:tag name="KSO_WM_TEMPLATE_FIGMA_ID" val="69796626297"/>
  <p:tag name="KSO_WM_TEMPLATE_SLIDE_ID" val="slide_3a8d68c4cb9e2e1d"/>
</p:tagLst>
</file>

<file path=ppt/tags/tag478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51e811831f33dac5b1d52b95e0e9a6a285b80437"/>
  <p:tag name="KSO_WM_NEWLAYOUT_ID" val="slide_3a8d68c4cb9e2e1d"/>
</p:tagLst>
</file>

<file path=ppt/tags/tag47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SYNC_SLIDE_TEXT" val="1"/>
  <p:tag name="KSO_WM_UNIT_INDEX" val="1_1_2"/>
  <p:tag name="KSO_WM_UNIT_SUBTYPE" val="d"/>
  <p:tag name="KSO_WM_UNIT_TYPE" val="l_h_i"/>
</p:tagLst>
</file>

<file path=ppt/tags/tag48.xml><?xml version="1.0" encoding="utf-8"?>
<p:tagLst xmlns:p="http://schemas.openxmlformats.org/presentationml/2006/main">
  <p:tag name="KSO_WM_UNIT_ID" val="_8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48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48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48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SYNC_SLIDE_TEXT" val="1"/>
  <p:tag name="KSO_WM_UNIT_INDEX" val="1_2_2"/>
  <p:tag name="KSO_WM_UNIT_SUBTYPE" val="d"/>
  <p:tag name="KSO_WM_UNIT_TYPE" val="l_h_i"/>
</p:tagLst>
</file>

<file path=ppt/tags/tag48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48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48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SYNC_SLIDE_TEXT" val="1"/>
  <p:tag name="KSO_WM_UNIT_INDEX" val="1_3_2"/>
  <p:tag name="KSO_WM_UNIT_SUBTYPE" val="d"/>
  <p:tag name="KSO_WM_UNIT_TYPE" val="l_h_i"/>
</p:tagLst>
</file>

<file path=ppt/tags/tag48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48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488.xml><?xml version="1.0" encoding="utf-8"?>
<p:tagLst xmlns:p="http://schemas.openxmlformats.org/presentationml/2006/main">
  <p:tag name="KSO_WM_SLIDE_CONTENT_ORIENTATION" val=""/>
  <p:tag name="KSO_WM_SLIDE_HAS_MASK" val="0"/>
  <p:tag name="KSO_WM_SLIDE_ITEM_CNT" val="3"/>
  <p:tag name="KSO_WM_SLIDE_TYPE" val="text"/>
  <p:tag name="KSO_WM_TEMPLATE_SUBCATEGORY" val="29"/>
  <p:tag name="KSO_WM_BEAUTIFY_FLAG" val="#wm#"/>
  <p:tag name="KSO_WM_TEMPLATE_SLIDE_ID" val="slide_3a8d68c4cb9e2e1d"/>
</p:tagLst>
</file>

<file path=ppt/tags/tag489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51e811831f33dac5b1d52b95e0e9a6a285b80437"/>
  <p:tag name="KSO_WM_NEWLAYOUT_ID" val="slide_3a8d68c4cb9e2e1d"/>
</p:tagLst>
</file>

<file path=ppt/tags/tag49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8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TEMPLATE_INDEX" val="40490379"/>
  <p:tag name="KSO_WM_TEMPLATE_CATEGORY" val="custom"/>
</p:tagLst>
</file>

<file path=ppt/tags/tag490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51e811831f33dac5b1d52b95e0e9a6a285b80437"/>
  <p:tag name="KSO_WM_NEWLAYOUT_ID" val="slide_3a8d68c4cb9e2e1d"/>
</p:tagLst>
</file>

<file path=ppt/tags/tag491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51e811831f33dac5b1d52b95e0e9a6a285b80437"/>
  <p:tag name="KSO_WM_NEWLAYOUT_ID" val="slide_3a8d68c4cb9e2e1d"/>
</p:tagLst>
</file>

<file path=ppt/tags/tag492.xml><?xml version="1.0" encoding="utf-8"?>
<p:tagLst xmlns:p="http://schemas.openxmlformats.org/presentationml/2006/main">
  <p:tag name="KSO_WM_UNIT_TYPE" val="a"/>
  <p:tag name="KSO_WM_BEAUTIFY_FLAG" val="#wm#"/>
  <p:tag name="KSO_WM_FIGMA_FLAG" val="#fgm#"/>
  <p:tag name="KSO_WM_UNIT_INDEX" val="1"/>
  <p:tag name="KSO_WM_UNIT_TEXT_TYPE" val="1"/>
  <p:tag name="KSO_WM_LAYOUT_CHECK_HASH" val="336e75c4b7c107cb6cac18a63e7083e8ba24c1d8"/>
  <p:tag name="KSO_WM_NEWLAYOUT_ID" val="1678"/>
  <p:tag name="KSO_WM_UNIT_ID" val="custom40490379_7*a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  <p:tag name="KSO_WM_UNIT_PRESET_TEXT" val="单击此处添加章节标题"/>
</p:tagLst>
</file>

<file path=ppt/tags/tag493.xml><?xml version="1.0" encoding="utf-8"?>
<p:tagLst xmlns:p="http://schemas.openxmlformats.org/presentationml/2006/main">
  <p:tag name="KSO_WM_UNIT_TYPE" val="e"/>
  <p:tag name="KSO_WM_BEAUTIFY_FLAG" val="#wm#"/>
  <p:tag name="KSO_WM_FIGMA_FLAG" val="#fgm#"/>
  <p:tag name="KSO_WM_UNIT_INDEX" val="1"/>
  <p:tag name="KSO_WM_UNIT_ID" val="custom40490379_7*e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  <p:tag name="KSO_WM_UNIT_PRESET_TEXT" val="01"/>
</p:tagLst>
</file>

<file path=ppt/tags/tag494.xml><?xml version="1.0" encoding="utf-8"?>
<p:tagLst xmlns:p="http://schemas.openxmlformats.org/presentationml/2006/main">
  <p:tag name="KSO_WM_BEAUTIFY_FLAG" val="#wm#"/>
  <p:tag name="KSO_WM_SLIDE_CONTENT_ORIENTATION" val="right"/>
  <p:tag name="KSO_WM_SLIDE_HAS_MASK" val="0"/>
  <p:tag name="KSO_WM_SLIDE_ID" val="custom40490379_7"/>
  <p:tag name="KSO_WM_SLIDE_INDEX" val="3"/>
  <p:tag name="KSO_WM_SLIDE_ITEM_CNT" val="0"/>
  <p:tag name="KSO_WM_SLIDE_LAYOUT" val="a_e"/>
  <p:tag name="KSO_WM_SLIDE_LAYOUT_CNT" val="1_1"/>
  <p:tag name="KSO_WM_SLIDE_TYPE" val="sectionTitle"/>
  <p:tag name="KSO_WM_TAG_VERSION" val="3.0"/>
  <p:tag name="KSO_WM_TEMPLATE_CATEGORY" val="custom"/>
  <p:tag name="KSO_WM_TEMPLATE_INDEX" val="40490379"/>
  <p:tag name="KSO_WM_TEMPLATE_MASTER_TYPE" val="0"/>
  <p:tag name="KSO_WM_TEMPLATE_SLIDE_ID" val="slide_d635315789958f2d"/>
  <p:tag name="KSO_WM_TEMPLATE_SUBCATEGORY" val="29"/>
</p:tagLst>
</file>

<file path=ppt/tags/tag495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44589eebae2c0a3d4b3bef0f69a24cff33edc5f6"/>
  <p:tag name="KSO_WM_NEWLAYOUT_GROUP_ID" val="layout_10004"/>
  <p:tag name="KSO_WM_NEWLAYOUT_ID" val="slide_c69ff2b91d1aabd5"/>
  <p:tag name="KSO_WM_UNIT_PRESET_TEXT" val="单击此处添加标题"/>
</p:tagLst>
</file>

<file path=ppt/tags/tag496.xml><?xml version="1.0" encoding="utf-8"?>
<p:tagLst xmlns:p="http://schemas.openxmlformats.org/presentationml/2006/main">
  <p:tag name="KSO_WM_SLIDE_CONTENT_ORIENTATION" val=""/>
  <p:tag name="KSO_WM_SLIDE_HAS_MASK" val="0"/>
  <p:tag name="KSO_WM_SLIDE_ITEM_CNT" val="3"/>
  <p:tag name="KSO_WM_SLIDE_TYPE" val="text"/>
  <p:tag name="KSO_WM_TEMPLATE_SUBCATEGORY" val="29"/>
  <p:tag name="KSO_WM_BEAUTIFY_FLAG" val="#wm#"/>
  <p:tag name="KSO_WM_TEMPLATE_FIGMA_ID" val="69796626297"/>
  <p:tag name="KSO_WM_TEMPLATE_SLIDE_ID" val="slide_c69ff2b91d1aabd5"/>
</p:tagLst>
</file>

<file path=ppt/tags/tag497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44589eebae2c0a3d4b3bef0f69a24cff33edc5f6"/>
  <p:tag name="KSO_WM_NEWLAYOUT_GROUP_ID" val="layout_10004"/>
  <p:tag name="KSO_WM_NEWLAYOUT_ID" val="slide_c69ff2b91d1aabd5"/>
  <p:tag name="KSO_WM_UNIT_PRESET_TEXT" val="单击此处添加标题"/>
</p:tagLst>
</file>

<file path=ppt/tags/tag498.xml><?xml version="1.0" encoding="utf-8"?>
<p:tagLst xmlns:p="http://schemas.openxmlformats.org/presentationml/2006/main">
  <p:tag name="KSO_WM_SLIDE_CONTENT_ORIENTATION" val=""/>
  <p:tag name="KSO_WM_SLIDE_HAS_MASK" val="0"/>
  <p:tag name="KSO_WM_SLIDE_ITEM_CNT" val="3"/>
  <p:tag name="KSO_WM_SLIDE_TYPE" val="text"/>
  <p:tag name="KSO_WM_TEMPLATE_SUBCATEGORY" val="29"/>
  <p:tag name="KSO_WM_BEAUTIFY_FLAG" val="#wm#"/>
  <p:tag name="KSO_WM_TEMPLATE_FIGMA_ID" val="69796626297"/>
  <p:tag name="KSO_WM_TEMPLATE_SLIDE_ID" val="slide_c69ff2b91d1aabd5"/>
</p:tagLst>
</file>

<file path=ppt/tags/tag499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44589eebae2c0a3d4b3bef0f69a24cff33edc5f6"/>
  <p:tag name="KSO_WM_NEWLAYOUT_GROUP_ID" val="layout_10004"/>
  <p:tag name="KSO_WM_NEWLAYOUT_ID" val="slide_c69ff2b91d1aabd5"/>
  <p:tag name="KSO_WM_UNIT_PRESET_TEXT" val="单击此处添加标题"/>
</p:tagLst>
</file>

<file path=ppt/tags/tag5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50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9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500.xml><?xml version="1.0" encoding="utf-8"?>
<p:tagLst xmlns:p="http://schemas.openxmlformats.org/presentationml/2006/main">
  <p:tag name="KSO_WM_SLIDE_CONTENT_ORIENTATION" val=""/>
  <p:tag name="KSO_WM_SLIDE_HAS_MASK" val="0"/>
  <p:tag name="KSO_WM_SLIDE_ITEM_CNT" val="3"/>
  <p:tag name="KSO_WM_SLIDE_TYPE" val="text"/>
  <p:tag name="KSO_WM_TEMPLATE_SUBCATEGORY" val="29"/>
  <p:tag name="KSO_WM_BEAUTIFY_FLAG" val="#wm#"/>
  <p:tag name="KSO_WM_TEMPLATE_FIGMA_ID" val="69796626297"/>
  <p:tag name="KSO_WM_TEMPLATE_SLIDE_ID" val="slide_c69ff2b91d1aabd5"/>
</p:tagLst>
</file>

<file path=ppt/tags/tag501.xml><?xml version="1.0" encoding="utf-8"?>
<p:tagLst xmlns:p="http://schemas.openxmlformats.org/presentationml/2006/main">
  <p:tag name="KSO_WM_UNIT_TYPE" val="a"/>
  <p:tag name="KSO_WM_BEAUTIFY_FLAG" val="#wm#"/>
  <p:tag name="KSO_WM_FIGMA_FLAG" val="#fgm#"/>
  <p:tag name="KSO_WM_UNIT_INDEX" val="1"/>
  <p:tag name="KSO_WM_UNIT_TEXT_TYPE" val="1"/>
  <p:tag name="KSO_WM_LAYOUT_CHECK_HASH" val="336e75c4b7c107cb6cac18a63e7083e8ba24c1d8"/>
  <p:tag name="KSO_WM_NEWLAYOUT_ID" val="1678"/>
  <p:tag name="KSO_WM_UNIT_ID" val="custom40490379_7*a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  <p:tag name="KSO_WM_UNIT_PRESET_TEXT" val="单击此处添加章节标题"/>
</p:tagLst>
</file>

<file path=ppt/tags/tag502.xml><?xml version="1.0" encoding="utf-8"?>
<p:tagLst xmlns:p="http://schemas.openxmlformats.org/presentationml/2006/main">
  <p:tag name="KSO_WM_UNIT_TYPE" val="e"/>
  <p:tag name="KSO_WM_BEAUTIFY_FLAG" val="#wm#"/>
  <p:tag name="KSO_WM_FIGMA_FLAG" val="#fgm#"/>
  <p:tag name="KSO_WM_UNIT_INDEX" val="1"/>
  <p:tag name="KSO_WM_UNIT_ID" val="custom40490379_7*e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  <p:tag name="KSO_WM_UNIT_PRESET_TEXT" val="01"/>
</p:tagLst>
</file>

<file path=ppt/tags/tag503.xml><?xml version="1.0" encoding="utf-8"?>
<p:tagLst xmlns:p="http://schemas.openxmlformats.org/presentationml/2006/main">
  <p:tag name="KSO_WM_BEAUTIFY_FLAG" val="#wm#"/>
  <p:tag name="KSO_WM_SLIDE_CONTENT_ORIENTATION" val="right"/>
  <p:tag name="KSO_WM_SLIDE_HAS_MASK" val="0"/>
  <p:tag name="KSO_WM_SLIDE_ID" val="custom40490379_7"/>
  <p:tag name="KSO_WM_SLIDE_INDEX" val="3"/>
  <p:tag name="KSO_WM_SLIDE_ITEM_CNT" val="0"/>
  <p:tag name="KSO_WM_SLIDE_LAYOUT" val="a_e"/>
  <p:tag name="KSO_WM_SLIDE_LAYOUT_CNT" val="1_1"/>
  <p:tag name="KSO_WM_SLIDE_TYPE" val="sectionTitle"/>
  <p:tag name="KSO_WM_TAG_VERSION" val="3.0"/>
  <p:tag name="KSO_WM_TEMPLATE_CATEGORY" val="custom"/>
  <p:tag name="KSO_WM_TEMPLATE_INDEX" val="40490379"/>
  <p:tag name="KSO_WM_TEMPLATE_MASTER_TYPE" val="0"/>
  <p:tag name="KSO_WM_TEMPLATE_SLIDE_ID" val="slide_d635315789958f2d"/>
  <p:tag name="KSO_WM_TEMPLATE_SUBCATEGORY" val="29"/>
</p:tagLst>
</file>

<file path=ppt/tags/tag504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e44f670dde0d7fa86905108487e71fdd94ee8b90"/>
  <p:tag name="KSO_WM_NEWLAYOUT_GROUP_ID" val="layout_27"/>
  <p:tag name="KSO_WM_NEWLAYOUT_ID" val="slide_b5d6c636f0019523"/>
  <p:tag name="KSO_WM_UNIT_PRESET_TEXT" val="单击此处添加标题"/>
</p:tagLst>
</file>

<file path=ppt/tags/tag505.xml><?xml version="1.0" encoding="utf-8"?>
<p:tagLst xmlns:p="http://schemas.openxmlformats.org/presentationml/2006/main">
  <p:tag name="KSO_WM_SLIDE_CONTENT_ORIENTATION" val=""/>
  <p:tag name="KSO_WM_SLIDE_HAS_MASK" val="0"/>
  <p:tag name="KSO_WM_SLIDE_ITEM_CNT" val="3"/>
  <p:tag name="KSO_WM_SLIDE_TYPE" val="text"/>
  <p:tag name="KSO_WM_TEMPLATE_SUBCATEGORY" val="29"/>
  <p:tag name="KSO_WM_BEAUTIFY_FLAG" val="#wm#"/>
  <p:tag name="KSO_WM_TEMPLATE_FIGMA_ID" val="69796626297"/>
  <p:tag name="KSO_WM_TEMPLATE_SLIDE_ID" val="slide_b5d6c636f0019523"/>
</p:tagLst>
</file>

<file path=ppt/tags/tag506.xml><?xml version="1.0" encoding="utf-8"?>
<p:tagLst xmlns:p="http://schemas.openxmlformats.org/presentationml/2006/main">
  <p:tag name="KSO_WM_BEAUTIFY_FLAG" val="#wm#"/>
  <p:tag name="KSO_WM_FIGMA_FLAG" val="#fgm#"/>
  <p:tag name="KSO_WM_UNIT_INDEX" val="1"/>
  <p:tag name="KSO_WM_UNIT_TEXT_TYPE" val="1"/>
  <p:tag name="KSO_WM_UNIT_TYPE" val="b"/>
  <p:tag name="KSO_WM_UNIT_ID" val="custom40490379_9*b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  <p:tag name="KSO_WM_UNIT_PRESET_TEXT" val="THE END"/>
</p:tagLst>
</file>

<file path=ppt/tags/tag507.xml><?xml version="1.0" encoding="utf-8"?>
<p:tagLst xmlns:p="http://schemas.openxmlformats.org/presentationml/2006/main">
  <p:tag name="KSO_WM_UNIT_TYPE" val="a"/>
  <p:tag name="KSO_WM_BEAUTIFY_FLAG" val="#wm#"/>
  <p:tag name="KSO_WM_FIGMA_FLAG" val="#fgm#"/>
  <p:tag name="KSO_WM_UNIT_INDEX" val="1"/>
  <p:tag name="KSO_WM_UNIT_TEXT_TYPE" val="1"/>
  <p:tag name="KSO_WM_LAYOUT_CHECK_HASH" val="50dfe4d77e2ef29d598fee8104b322b3f97111a5"/>
  <p:tag name="KSO_WM_NEWLAYOUT_ID" val="1682"/>
  <p:tag name="KSO_WM_UNIT_ID" val="custom40490379_9*a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  <p:tag name="KSO_WM_UNIT_PRESET_TEXT" val="谢谢观看"/>
</p:tagLst>
</file>

<file path=ppt/tags/tag508.xml><?xml version="1.0" encoding="utf-8"?>
<p:tagLst xmlns:p="http://schemas.openxmlformats.org/presentationml/2006/main">
  <p:tag name="KSO_WM_BEAUTIFY_FLAG" val="#wm#"/>
  <p:tag name="KSO_WM_SLIDE_CONTENT_ORIENTATION" val="left"/>
  <p:tag name="KSO_WM_SLIDE_HAS_MASK" val="0"/>
  <p:tag name="KSO_WM_SLIDE_ID" val="custom40490379_9"/>
  <p:tag name="KSO_WM_SLIDE_INDEX" val="5"/>
  <p:tag name="KSO_WM_SLIDE_ITEM_CNT" val="0"/>
  <p:tag name="KSO_WM_SLIDE_LAYOUT" val="a_b"/>
  <p:tag name="KSO_WM_SLIDE_LAYOUT_CNT" val="1_1"/>
  <p:tag name="KSO_WM_SLIDE_TYPE" val="endPage"/>
  <p:tag name="KSO_WM_TAG_VERSION" val="3.0"/>
  <p:tag name="KSO_WM_TEMPLATE_CATEGORY" val="custom"/>
  <p:tag name="KSO_WM_TEMPLATE_INDEX" val="40490379"/>
  <p:tag name="KSO_WM_TEMPLATE_MASTER_TYPE" val="0"/>
  <p:tag name="KSO_WM_TEMPLATE_SLIDE_ID" val="slide_06be46c9219ad451"/>
  <p:tag name="KSO_WM_TEMPLATE_SUBCATEGORY" val="29"/>
</p:tagLst>
</file>

<file path=ppt/tags/tag509.xml><?xml version="1.0" encoding="utf-8"?>
<p:tagLst xmlns:p="http://schemas.openxmlformats.org/presentationml/2006/main">
  <p:tag name="COMMONDATA" val="eyJoZGlkIjoiNDI5NWRkZTcwODE2MmNjNzQ5MjZmZjg0M2ZhZjlhMjYifQ=="/>
  <p:tag name="resource_record_key" val="{&quot;65&quot;:[3],&quot;71&quot;:[76235680060]}"/>
</p:tagLst>
</file>

<file path=ppt/tags/tag51.xml><?xml version="1.0" encoding="utf-8"?>
<p:tagLst xmlns:p="http://schemas.openxmlformats.org/presentationml/2006/main">
  <p:tag name="KSO_WM_UNIT_TYPE" val="i"/>
  <p:tag name="KSO_WM_UNIT_INDEX" val="12"/>
  <p:tag name="KSO_WM_BEAUTIFY_FLAG" val="#wm#"/>
  <p:tag name="KSO_WM_TAG_VERSION" val="3.0"/>
  <p:tag name="KSO_WM_UNIT_ID" val="_9*i*1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52.xml><?xml version="1.0" encoding="utf-8"?>
<p:tagLst xmlns:p="http://schemas.openxmlformats.org/presentationml/2006/main">
  <p:tag name="KSO_WM_UNIT_TYPE" val="i"/>
  <p:tag name="KSO_WM_UNIT_INDEX" val="14"/>
  <p:tag name="KSO_WM_BEAUTIFY_FLAG" val="#wm#"/>
  <p:tag name="KSO_WM_TAG_VERSION" val="3.0"/>
  <p:tag name="KSO_WM_UNIT_ID" val="_9*i*1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53.xml><?xml version="1.0" encoding="utf-8"?>
<p:tagLst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9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54.xml><?xml version="1.0" encoding="utf-8"?>
<p:tagLst xmlns:p="http://schemas.openxmlformats.org/presentationml/2006/main">
  <p:tag name="KSO_WM_UNIT_TYPE" val="i"/>
  <p:tag name="KSO_WM_UNIT_INDEX" val="4"/>
  <p:tag name="KSO_WM_BEAUTIFY_FLAG" val="#wm#"/>
  <p:tag name="KSO_WM_TAG_VERSION" val="3.0"/>
  <p:tag name="KSO_WM_UNIT_ID" val="_9*i*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55.xml><?xml version="1.0" encoding="utf-8"?>
<p:tagLst xmlns:p="http://schemas.openxmlformats.org/presentationml/2006/main">
  <p:tag name="KSO_WM_UNIT_TYPE" val="i"/>
  <p:tag name="KSO_WM_UNIT_INDEX" val="17"/>
  <p:tag name="KSO_WM_BEAUTIFY_FLAG" val="#wm#"/>
  <p:tag name="KSO_WM_TAG_VERSION" val="3.0"/>
  <p:tag name="KSO_WM_UNIT_ID" val="_9*i*17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56.xml><?xml version="1.0" encoding="utf-8"?>
<p:tagLst xmlns:p="http://schemas.openxmlformats.org/presentationml/2006/main">
  <p:tag name="KSO_WM_UNIT_TYPE" val="i"/>
  <p:tag name="KSO_WM_UNIT_INDEX" val="6"/>
  <p:tag name="KSO_WM_BEAUTIFY_FLAG" val="#wm#"/>
  <p:tag name="KSO_WM_TAG_VERSION" val="3.0"/>
  <p:tag name="KSO_WM_UNIT_ID" val="_9*i*6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57.xml><?xml version="1.0" encoding="utf-8"?>
<p:tagLst xmlns:p="http://schemas.openxmlformats.org/presentationml/2006/main">
  <p:tag name="KSO_WM_UNIT_TYPE" val="i"/>
  <p:tag name="KSO_WM_UNIT_INDEX" val="9"/>
  <p:tag name="KSO_WM_BEAUTIFY_FLAG" val="#wm#"/>
  <p:tag name="KSO_WM_TAG_VERSION" val="3.0"/>
  <p:tag name="KSO_WM_UNIT_ID" val="_9*i*9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58.xml><?xml version="1.0" encoding="utf-8"?>
<p:tagLst xmlns:p="http://schemas.openxmlformats.org/presentationml/2006/main">
  <p:tag name="KSO_WM_UNIT_TYPE" val="i"/>
  <p:tag name="KSO_WM_UNIT_INDEX" val="10"/>
  <p:tag name="KSO_WM_BEAUTIFY_FLAG" val="#wm#"/>
  <p:tag name="KSO_WM_TAG_VERSION" val="3.0"/>
  <p:tag name="KSO_WM_UNIT_ID" val="_9*i*1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59.xml><?xml version="1.0" encoding="utf-8"?>
<p:tagLst xmlns:p="http://schemas.openxmlformats.org/presentationml/2006/main">
  <p:tag name="KSO_WM_UNIT_TYPE" val="i"/>
  <p:tag name="KSO_WM_UNIT_INDEX" val="7"/>
  <p:tag name="KSO_WM_BEAUTIFY_FLAG" val="#wm#"/>
  <p:tag name="KSO_WM_TAG_VERSION" val="3.0"/>
  <p:tag name="KSO_WM_UNIT_ID" val="_9*i*7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6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2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60.xml><?xml version="1.0" encoding="utf-8"?>
<p:tagLst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9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61.xml><?xml version="1.0" encoding="utf-8"?>
<p:tagLst xmlns:p="http://schemas.openxmlformats.org/presentationml/2006/main">
  <p:tag name="KSO_WM_UNIT_TYPE" val="i"/>
  <p:tag name="KSO_WM_UNIT_INDEX" val="11"/>
  <p:tag name="KSO_WM_BEAUTIFY_FLAG" val="#wm#"/>
  <p:tag name="KSO_WM_TAG_VERSION" val="3.0"/>
  <p:tag name="KSO_WM_UNIT_ID" val="_9*i*1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62.xml><?xml version="1.0" encoding="utf-8"?>
<p:tagLst xmlns:p="http://schemas.openxmlformats.org/presentationml/2006/main">
  <p:tag name="KSO_WM_UNIT_TYPE" val="i"/>
  <p:tag name="KSO_WM_UNIT_INDEX" val="13"/>
  <p:tag name="KSO_WM_BEAUTIFY_FLAG" val="#wm#"/>
  <p:tag name="KSO_WM_TAG_VERSION" val="3.0"/>
  <p:tag name="KSO_WM_UNIT_ID" val="_9*i*1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63.xml><?xml version="1.0" encoding="utf-8"?>
<p:tagLst xmlns:p="http://schemas.openxmlformats.org/presentationml/2006/main">
  <p:tag name="KSO_WM_UNIT_TYPE" val="i"/>
  <p:tag name="KSO_WM_UNIT_INDEX" val="15"/>
  <p:tag name="KSO_WM_BEAUTIFY_FLAG" val="#wm#"/>
  <p:tag name="KSO_WM_TAG_VERSION" val="3.0"/>
  <p:tag name="KSO_WM_UNIT_ID" val="_9*i*1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64.xml><?xml version="1.0" encoding="utf-8"?>
<p:tagLst xmlns:p="http://schemas.openxmlformats.org/presentationml/2006/main">
  <p:tag name="KSO_WM_UNIT_TYPE" val="i"/>
  <p:tag name="KSO_WM_UNIT_INDEX" val="16"/>
  <p:tag name="KSO_WM_BEAUTIFY_FLAG" val="#wm#"/>
  <p:tag name="KSO_WM_TAG_VERSION" val="3.0"/>
  <p:tag name="KSO_WM_UNIT_ID" val="_9*i*16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65.xml><?xml version="1.0" encoding="utf-8"?>
<p:tagLst xmlns:p="http://schemas.openxmlformats.org/presentationml/2006/main">
  <p:tag name="KSO_WM_UNIT_ID" val="_9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66.xml><?xml version="1.0" encoding="utf-8"?>
<p:tagLst xmlns:p="http://schemas.openxmlformats.org/presentationml/2006/main">
  <p:tag name="KSO_WM_UNIT_ID" val="_9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67.xml><?xml version="1.0" encoding="utf-8"?>
<p:tagLst xmlns:p="http://schemas.openxmlformats.org/presentationml/2006/main">
  <p:tag name="KSO_WM_UNIT_ID" val="_9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68.xml><?xml version="1.0" encoding="utf-8"?>
<p:tagLst xmlns:p="http://schemas.openxmlformats.org/presentationml/2006/main">
  <p:tag name="KSO_WM_BEAUTIFY_FLAG" val="#wm#"/>
  <p:tag name="KSO_WM_FIGMA_FLAG" val="#fgm#"/>
  <p:tag name="KSO_WM_UNIT_INDEX" val="1"/>
  <p:tag name="KSO_WM_UNIT_SUBTYPE" val="c"/>
  <p:tag name="KSO_WM_UNIT_TEXT_TYPE" val="1"/>
  <p:tag name="KSO_WM_UNIT_TYPE" val="f"/>
  <p:tag name="KSO_WM_UNIT_ID" val="_9*f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69.xml><?xml version="1.0" encoding="utf-8"?>
<p:tagLst xmlns:p="http://schemas.openxmlformats.org/presentationml/2006/main">
  <p:tag name="KSO_WM_UNIT_TYPE" val="a"/>
  <p:tag name="KSO_WM_BEAUTIFY_FLAG" val="#wm#"/>
  <p:tag name="KSO_WM_FIGMA_FLAG" val="#fgm#"/>
  <p:tag name="KSO_WM_UNIT_INDEX" val="1"/>
  <p:tag name="KSO_WM_UNIT_TEXT_TYPE" val="1"/>
  <p:tag name="KSO_WM_LAYOUT_CHECK_HASH" val="f60dede788b97cd09dd425c260114b705a171efb"/>
  <p:tag name="KSO_WM_NEWLAYOUT_ID" val="1670"/>
  <p:tag name="KSO_WM_UNIT_ID" val="_9*a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7.xml><?xml version="1.0" encoding="utf-8"?>
<p:tagLst xmlns:p="http://schemas.openxmlformats.org/presentationml/2006/main">
  <p:tag name="KSO_WM_UNIT_TYPE" val="i"/>
  <p:tag name="KSO_WM_UNIT_INDEX" val="9"/>
  <p:tag name="KSO_WM_BEAUTIFY_FLAG" val="#wm#"/>
  <p:tag name="KSO_WM_TAG_VERSION" val="3.0"/>
  <p:tag name="KSO_WM_UNIT_ID" val="_2*i*9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70.xml><?xml version="1.0" encoding="utf-8"?>
<p:tagLst xmlns:p="http://schemas.openxmlformats.org/presentationml/2006/main">
  <p:tag name="KSO_WM_UNIT_TYPE" val="f"/>
  <p:tag name="KSO_WM_BEAUTIFY_FLAG" val="#wm#"/>
  <p:tag name="KSO_WM_FIGMA_FLAG" val="#fgm#"/>
  <p:tag name="KSO_WM_UNIT_INDEX" val="2"/>
  <p:tag name="KSO_WM_UNIT_SUBTYPE" val="b"/>
  <p:tag name="KSO_WM_UNIT_TEXT_TYPE" val="1"/>
  <p:tag name="KSO_WM_UNIT_ID" val="_9*f*2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71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10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72.xml><?xml version="1.0" encoding="utf-8"?>
<p:tagLst xmlns:p="http://schemas.openxmlformats.org/presentationml/2006/main">
  <p:tag name="KSO_WM_UNIT_TYPE" val="i"/>
  <p:tag name="KSO_WM_UNIT_INDEX" val="13"/>
  <p:tag name="KSO_WM_BEAUTIFY_FLAG" val="#wm#"/>
  <p:tag name="KSO_WM_TAG_VERSION" val="3.0"/>
  <p:tag name="KSO_WM_UNIT_ID" val="_10*i*1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73.xml><?xml version="1.0" encoding="utf-8"?>
<p:tagLst xmlns:p="http://schemas.openxmlformats.org/presentationml/2006/main">
  <p:tag name="KSO_WM_UNIT_TYPE" val="i"/>
  <p:tag name="KSO_WM_UNIT_INDEX" val="7"/>
  <p:tag name="KSO_WM_BEAUTIFY_FLAG" val="#wm#"/>
  <p:tag name="KSO_WM_TAG_VERSION" val="3.0"/>
  <p:tag name="KSO_WM_UNIT_ID" val="_10*i*7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74.xml><?xml version="1.0" encoding="utf-8"?>
<p:tagLst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10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75.xml><?xml version="1.0" encoding="utf-8"?>
<p:tagLst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10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76.xml><?xml version="1.0" encoding="utf-8"?>
<p:tagLst xmlns:p="http://schemas.openxmlformats.org/presentationml/2006/main">
  <p:tag name="KSO_WM_UNIT_TYPE" val="i"/>
  <p:tag name="KSO_WM_UNIT_INDEX" val="6"/>
  <p:tag name="KSO_WM_BEAUTIFY_FLAG" val="#wm#"/>
  <p:tag name="KSO_WM_TAG_VERSION" val="3.0"/>
  <p:tag name="KSO_WM_UNIT_ID" val="_10*i*6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77.xml><?xml version="1.0" encoding="utf-8"?>
<p:tagLst xmlns:p="http://schemas.openxmlformats.org/presentationml/2006/main">
  <p:tag name="KSO_WM_UNIT_TYPE" val="i"/>
  <p:tag name="KSO_WM_UNIT_INDEX" val="5"/>
  <p:tag name="KSO_WM_BEAUTIFY_FLAG" val="#wm#"/>
  <p:tag name="KSO_WM_TAG_VERSION" val="3.0"/>
  <p:tag name="KSO_WM_UNIT_ID" val="_10*i*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78.xml><?xml version="1.0" encoding="utf-8"?>
<p:tagLst xmlns:p="http://schemas.openxmlformats.org/presentationml/2006/main">
  <p:tag name="KSO_WM_UNIT_TYPE" val="i"/>
  <p:tag name="KSO_WM_UNIT_INDEX" val="11"/>
  <p:tag name="KSO_WM_BEAUTIFY_FLAG" val="#wm#"/>
  <p:tag name="KSO_WM_TAG_VERSION" val="3.0"/>
  <p:tag name="KSO_WM_UNIT_ID" val="_10*i*1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79.xml><?xml version="1.0" encoding="utf-8"?>
<p:tagLst xmlns:p="http://schemas.openxmlformats.org/presentationml/2006/main">
  <p:tag name="KSO_WM_UNIT_TYPE" val="i"/>
  <p:tag name="KSO_WM_UNIT_INDEX" val="9"/>
  <p:tag name="KSO_WM_BEAUTIFY_FLAG" val="#wm#"/>
  <p:tag name="KSO_WM_TAG_VERSION" val="3.0"/>
  <p:tag name="KSO_WM_UNIT_ID" val="_10*i*9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8.xml><?xml version="1.0" encoding="utf-8"?>
<p:tagLst xmlns:p="http://schemas.openxmlformats.org/presentationml/2006/main">
  <p:tag name="KSO_WM_UNIT_TYPE" val="i"/>
  <p:tag name="KSO_WM_UNIT_INDEX" val="10"/>
  <p:tag name="KSO_WM_BEAUTIFY_FLAG" val="#wm#"/>
  <p:tag name="KSO_WM_TAG_VERSION" val="3.0"/>
  <p:tag name="KSO_WM_UNIT_ID" val="_2*i*1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80.xml><?xml version="1.0" encoding="utf-8"?>
<p:tagLst xmlns:p="http://schemas.openxmlformats.org/presentationml/2006/main">
  <p:tag name="KSO_WM_UNIT_TYPE" val="i"/>
  <p:tag name="KSO_WM_UNIT_INDEX" val="8"/>
  <p:tag name="KSO_WM_BEAUTIFY_FLAG" val="#wm#"/>
  <p:tag name="KSO_WM_TAG_VERSION" val="3.0"/>
  <p:tag name="KSO_WM_UNIT_ID" val="_10*i*8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81.xml><?xml version="1.0" encoding="utf-8"?>
<p:tagLst xmlns:p="http://schemas.openxmlformats.org/presentationml/2006/main">
  <p:tag name="KSO_WM_UNIT_TYPE" val="i"/>
  <p:tag name="KSO_WM_UNIT_INDEX" val="10"/>
  <p:tag name="KSO_WM_BEAUTIFY_FLAG" val="#wm#"/>
  <p:tag name="KSO_WM_TAG_VERSION" val="3.0"/>
  <p:tag name="KSO_WM_UNIT_ID" val="_10*i*1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82.xml><?xml version="1.0" encoding="utf-8"?>
<p:tagLst xmlns:p="http://schemas.openxmlformats.org/presentationml/2006/main">
  <p:tag name="KSO_WM_UNIT_ID" val="_1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83.xml><?xml version="1.0" encoding="utf-8"?>
<p:tagLst xmlns:p="http://schemas.openxmlformats.org/presentationml/2006/main">
  <p:tag name="KSO_WM_UNIT_ID" val="_1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84.xml><?xml version="1.0" encoding="utf-8"?>
<p:tagLst xmlns:p="http://schemas.openxmlformats.org/presentationml/2006/main">
  <p:tag name="KSO_WM_UNIT_ID" val="_1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85.xml><?xml version="1.0" encoding="utf-8"?>
<p:tagLst xmlns:p="http://schemas.openxmlformats.org/presentationml/2006/main">
  <p:tag name="KSO_WM_UNIT_TYPE" val="i"/>
  <p:tag name="KSO_WM_UNIT_INDEX" val="4"/>
  <p:tag name="KSO_WM_BEAUTIFY_FLAG" val="#wm#"/>
  <p:tag name="KSO_WM_TAG_VERSION" val="3.0"/>
  <p:tag name="KSO_WM_UNIT_ID" val="_10*i*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86.xml><?xml version="1.0" encoding="utf-8"?>
<p:tagLst xmlns:p="http://schemas.openxmlformats.org/presentationml/2006/main">
  <p:tag name="KSO_WM_UNIT_TYPE" val="i"/>
  <p:tag name="KSO_WM_UNIT_INDEX" val="12"/>
  <p:tag name="KSO_WM_BEAUTIFY_FLAG" val="#wm#"/>
  <p:tag name="KSO_WM_TAG_VERSION" val="3.0"/>
  <p:tag name="KSO_WM_UNIT_ID" val="_10*i*1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87.xml><?xml version="1.0" encoding="utf-8"?>
<p:tagLst xmlns:p="http://schemas.openxmlformats.org/presentationml/2006/main">
  <p:tag name="KSO_WM_UNIT_TYPE" val="a"/>
  <p:tag name="KSO_WM_BEAUTIFY_FLAG" val="#wm#"/>
  <p:tag name="KSO_WM_FIGMA_FLAG" val="#fgm#"/>
  <p:tag name="KSO_WM_UNIT_INDEX" val="1"/>
  <p:tag name="KSO_WM_UNIT_TEXT_TYPE" val="1"/>
  <p:tag name="KSO_WM_LAYOUT_CHECK_HASH" val="336e75c4b7c107cb6cac18a63e7083e8ba24c1d8"/>
  <p:tag name="KSO_WM_NEWLAYOUT_ID" val="1678"/>
  <p:tag name="KSO_WM_UNIT_ID" val="_10*a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88.xml><?xml version="1.0" encoding="utf-8"?>
<p:tagLst xmlns:p="http://schemas.openxmlformats.org/presentationml/2006/main">
  <p:tag name="KSO_WM_UNIT_TYPE" val="e"/>
  <p:tag name="KSO_WM_BEAUTIFY_FLAG" val="#wm#"/>
  <p:tag name="KSO_WM_FIGMA_FLAG" val="#fgm#"/>
  <p:tag name="KSO_WM_UNIT_INDEX" val="1"/>
  <p:tag name="KSO_WM_UNIT_ID" val="_10*e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89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11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9.xml><?xml version="1.0" encoding="utf-8"?>
<p:tagLst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2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90.xml><?xml version="1.0" encoding="utf-8"?>
<p:tagLst xmlns:p="http://schemas.openxmlformats.org/presentationml/2006/main">
  <p:tag name="KSO_WM_UNIT_TYPE" val="i"/>
  <p:tag name="KSO_WM_UNIT_INDEX" val="12"/>
  <p:tag name="KSO_WM_BEAUTIFY_FLAG" val="#wm#"/>
  <p:tag name="KSO_WM_TAG_VERSION" val="3.0"/>
  <p:tag name="KSO_WM_UNIT_ID" val="_11*i*1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91.xml><?xml version="1.0" encoding="utf-8"?>
<p:tagLst xmlns:p="http://schemas.openxmlformats.org/presentationml/2006/main">
  <p:tag name="KSO_WM_UNIT_TYPE" val="i"/>
  <p:tag name="KSO_WM_UNIT_INDEX" val="14"/>
  <p:tag name="KSO_WM_BEAUTIFY_FLAG" val="#wm#"/>
  <p:tag name="KSO_WM_TAG_VERSION" val="3.0"/>
  <p:tag name="KSO_WM_UNIT_ID" val="_11*i*1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92.xml><?xml version="1.0" encoding="utf-8"?>
<p:tagLst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11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93.xml><?xml version="1.0" encoding="utf-8"?>
<p:tagLst xmlns:p="http://schemas.openxmlformats.org/presentationml/2006/main">
  <p:tag name="KSO_WM_UNIT_TYPE" val="i"/>
  <p:tag name="KSO_WM_UNIT_INDEX" val="4"/>
  <p:tag name="KSO_WM_BEAUTIFY_FLAG" val="#wm#"/>
  <p:tag name="KSO_WM_TAG_VERSION" val="3.0"/>
  <p:tag name="KSO_WM_UNIT_ID" val="_11*i*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94.xml><?xml version="1.0" encoding="utf-8"?>
<p:tagLst xmlns:p="http://schemas.openxmlformats.org/presentationml/2006/main">
  <p:tag name="KSO_WM_UNIT_TYPE" val="i"/>
  <p:tag name="KSO_WM_UNIT_INDEX" val="17"/>
  <p:tag name="KSO_WM_BEAUTIFY_FLAG" val="#wm#"/>
  <p:tag name="KSO_WM_TAG_VERSION" val="3.0"/>
  <p:tag name="KSO_WM_UNIT_ID" val="_11*i*17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95.xml><?xml version="1.0" encoding="utf-8"?>
<p:tagLst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11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96.xml><?xml version="1.0" encoding="utf-8"?>
<p:tagLst xmlns:p="http://schemas.openxmlformats.org/presentationml/2006/main">
  <p:tag name="KSO_WM_UNIT_TYPE" val="i"/>
  <p:tag name="KSO_WM_UNIT_INDEX" val="11"/>
  <p:tag name="KSO_WM_BEAUTIFY_FLAG" val="#wm#"/>
  <p:tag name="KSO_WM_TAG_VERSION" val="3.0"/>
  <p:tag name="KSO_WM_UNIT_ID" val="_11*i*1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97.xml><?xml version="1.0" encoding="utf-8"?>
<p:tagLst xmlns:p="http://schemas.openxmlformats.org/presentationml/2006/main">
  <p:tag name="KSO_WM_UNIT_TYPE" val="i"/>
  <p:tag name="KSO_WM_UNIT_INDEX" val="13"/>
  <p:tag name="KSO_WM_BEAUTIFY_FLAG" val="#wm#"/>
  <p:tag name="KSO_WM_TAG_VERSION" val="3.0"/>
  <p:tag name="KSO_WM_UNIT_ID" val="_11*i*1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98.xml><?xml version="1.0" encoding="utf-8"?>
<p:tagLst xmlns:p="http://schemas.openxmlformats.org/presentationml/2006/main">
  <p:tag name="KSO_WM_UNIT_ID" val="_1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99.xml><?xml version="1.0" encoding="utf-8"?>
<p:tagLst xmlns:p="http://schemas.openxmlformats.org/presentationml/2006/main">
  <p:tag name="KSO_WM_UNIT_ID" val="_1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heme/theme1.xml><?xml version="1.0" encoding="utf-8"?>
<a:theme xmlns:a="http://schemas.openxmlformats.org/drawingml/2006/main" name="Office 主题​​">
  <a:themeElements>
    <a:clrScheme name="2024.3.12-4">
      <a:dk1>
        <a:srgbClr val="333333"/>
      </a:dk1>
      <a:lt1>
        <a:sysClr val="window" lastClr="FFFFFF"/>
      </a:lt1>
      <a:dk2>
        <a:srgbClr val="031A2F"/>
      </a:dk2>
      <a:lt2>
        <a:srgbClr val="E6EFFE"/>
      </a:lt2>
      <a:accent1>
        <a:srgbClr val="3758FB"/>
      </a:accent1>
      <a:accent2>
        <a:srgbClr val="419BFD"/>
      </a:accent2>
      <a:accent3>
        <a:srgbClr val="6542FC"/>
      </a:accent3>
      <a:accent4>
        <a:srgbClr val="9B42FC"/>
      </a:accent4>
      <a:accent5>
        <a:srgbClr val="D042FC"/>
      </a:accent5>
      <a:accent6>
        <a:srgbClr val="FB43CB"/>
      </a:accent6>
      <a:hlink>
        <a:srgbClr val="0026E5"/>
      </a:hlink>
      <a:folHlink>
        <a:srgbClr val="7E1FAD"/>
      </a:folHlink>
    </a:clrScheme>
    <a:fontScheme name="qmj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normAutofit/>
      </a:bodyPr>
      <a:lstStyle>
        <a:defPPr algn="l">
          <a:lnSpc>
            <a:spcPct val="140000"/>
          </a:lnSpc>
          <a:defRPr sz="2400" kern="100" dirty="0">
            <a:effectLst/>
            <a:latin typeface="+mn-ea"/>
            <a:cs typeface="江城圆体 400W" panose="020B0500000000000000" pitchFamily="34" charset="-122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spect">
      <a:majorFont>
        <a:latin typeface="微软雅黑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微软雅黑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5288</Words>
  <Application>WPS Office WWO_wpscloud_20251224173010-b51a25e58c</Application>
  <PresentationFormat>宽屏</PresentationFormat>
  <Paragraphs>368</Paragraphs>
  <Slides>24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24</vt:i4>
      </vt:variant>
    </vt:vector>
  </HeadingPairs>
  <TitlesOfParts>
    <vt:vector size="41" baseType="lpstr">
      <vt:lpstr>Arial</vt:lpstr>
      <vt:lpstr>宋体</vt:lpstr>
      <vt:lpstr>Wingdings</vt:lpstr>
      <vt:lpstr>江城圆体 400W</vt:lpstr>
      <vt:lpstr>Noto Sans Mono CJK JP</vt:lpstr>
      <vt:lpstr>微软雅黑</vt:lpstr>
      <vt:lpstr>汉仪旗黑KW 55S</vt:lpstr>
      <vt:lpstr>Cambria Math</vt:lpstr>
      <vt:lpstr>江城圆体 400W</vt:lpstr>
      <vt:lpstr>汉仪书宋二KW</vt:lpstr>
      <vt:lpstr>Kingsoft Confetti</vt:lpstr>
      <vt:lpstr>Kingsoft Math</vt:lpstr>
      <vt:lpstr>Google Sans Text</vt:lpstr>
      <vt:lpstr>宋体</vt:lpstr>
      <vt:lpstr>Noto Emoji</vt:lpstr>
      <vt:lpstr>Office 主题​​</vt:lpstr>
      <vt:lpstr>Office 主题</vt:lpstr>
      <vt:lpstr>OpenScout</vt:lpstr>
      <vt:lpstr>目录</vt:lpstr>
      <vt:lpstr>项目背景</vt:lpstr>
      <vt:lpstr>项目背景：当前开源人才画像面临的“两大盲区”  </vt:lpstr>
      <vt:lpstr>项目背景：当前开源人才画像面临的“两大盲区”  </vt:lpstr>
      <vt:lpstr>项目概述</vt:lpstr>
      <vt:lpstr>项目简介</vt:lpstr>
      <vt:lpstr>核心特性</vt:lpstr>
      <vt:lpstr>Maxkb智能Multi-Agent分析</vt:lpstr>
      <vt:lpstr>Maxkb工作流</vt:lpstr>
      <vt:lpstr>开源数据整合</vt:lpstr>
      <vt:lpstr>可视化分析报告</vt:lpstr>
      <vt:lpstr>六维能力雷达图结构</vt:lpstr>
      <vt:lpstr>六维能力雷达图结构</vt:lpstr>
      <vt:lpstr>技术栈分布图谱</vt:lpstr>
      <vt:lpstr>贡献趋势折线图</vt:lpstr>
      <vt:lpstr>代表仓库介绍与贡献评估</vt:lpstr>
      <vt:lpstr>开源社区应用场景</vt:lpstr>
      <vt:lpstr>社区生命力洞察：量化治理与核心成员梯队建设</vt:lpstr>
      <vt:lpstr>从“简历筛选”到“能力画像”：重塑技术招聘流程</vt:lpstr>
      <vt:lpstr>开源数字化名片：构建开发者个人的“技术信用体系”</vt:lpstr>
      <vt:lpstr>未来规划</vt:lpstr>
      <vt:lpstr>功能拓展方向</vt:lpstr>
      <vt:lpstr>谢谢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OpenScout</dc:title>
  <dc:creator/>
  <cp:lastModifiedBy/>
  <dcterms:created xsi:type="dcterms:W3CDTF">2025-12-27T07:04:54Z</dcterms:created>
  <dcterms:modified xsi:type="dcterms:W3CDTF">2025-12-27T07:04:54Z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2052-12.9.0.24678</vt:lpwstr>
  </property>
  <property fmtid="{D5CDD505-2E9C-101B-9397-08002B2CF9AE}" pid="3" name="ICV">
    <vt:lpwstr>B75C98F4C40948689CB49D1002CA5FAC</vt:lpwstr>
  </property>
  <property fmtid="{D5CDD505-2E9C-101B-9397-08002B2CF9AE}" pid="4" name="KSOTemplateUUID">
    <vt:lpwstr>v1.0_ai_69796628987</vt:lpwstr>
  </property>
</Properties>
</file>